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0" r:id="rId2"/>
  </p:sldMasterIdLst>
  <p:notesMasterIdLst>
    <p:notesMasterId r:id="rId18"/>
  </p:notesMasterIdLst>
  <p:handoutMasterIdLst>
    <p:handoutMasterId r:id="rId19"/>
  </p:handoutMasterIdLst>
  <p:sldIdLst>
    <p:sldId id="256" r:id="rId3"/>
    <p:sldId id="277" r:id="rId4"/>
    <p:sldId id="278" r:id="rId5"/>
    <p:sldId id="279" r:id="rId6"/>
    <p:sldId id="280" r:id="rId7"/>
    <p:sldId id="288" r:id="rId8"/>
    <p:sldId id="291" r:id="rId9"/>
    <p:sldId id="290" r:id="rId10"/>
    <p:sldId id="284" r:id="rId11"/>
    <p:sldId id="286" r:id="rId12"/>
    <p:sldId id="287" r:id="rId13"/>
    <p:sldId id="285" r:id="rId14"/>
    <p:sldId id="266" r:id="rId15"/>
    <p:sldId id="262" r:id="rId16"/>
    <p:sldId id="265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500"/>
    <a:srgbClr val="892C00"/>
    <a:srgbClr val="E88B5F"/>
    <a:srgbClr val="FE1EF0"/>
    <a:srgbClr val="0025FF"/>
    <a:srgbClr val="6177F9"/>
    <a:srgbClr val="1DF94C"/>
    <a:srgbClr val="8E0FF8"/>
    <a:srgbClr val="FFFFFF"/>
    <a:srgbClr val="E8D0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24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95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69EFDEF-AFE6-338A-60C2-0B854936F2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023FA37-15F8-7271-2C99-B551E0AEFF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CCF04-4723-4D11-9F2A-34BF025E83E5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5547445-4671-02CD-E735-A21AB23BB9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4959246-32EE-C6D0-2B70-F9B8BF2226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D0D88-27D1-4310-A5B2-CD052A9B81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560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D3A3FD-7266-450E-AAD8-DFF2125B6F72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7CDC2-9F4D-47A7-8116-D15B3BD1A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478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://bit.ly/2Tynxth" TargetMode="Externa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50800" y="1324751"/>
            <a:ext cx="6747200" cy="35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000"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950800" y="4974200"/>
            <a:ext cx="6448000" cy="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846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1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1"/>
          <p:cNvSpPr txBox="1">
            <a:spLocks noGrp="1"/>
          </p:cNvSpPr>
          <p:nvPr>
            <p:ph type="title" hasCustomPrompt="1"/>
          </p:nvPr>
        </p:nvSpPr>
        <p:spPr>
          <a:xfrm>
            <a:off x="1331400" y="1849751"/>
            <a:ext cx="9529200" cy="23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6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57" name="Google Shape;157;p11"/>
          <p:cNvSpPr txBox="1">
            <a:spLocks noGrp="1"/>
          </p:cNvSpPr>
          <p:nvPr>
            <p:ph type="subTitle" idx="1"/>
          </p:nvPr>
        </p:nvSpPr>
        <p:spPr>
          <a:xfrm>
            <a:off x="1712000" y="4345451"/>
            <a:ext cx="8768000" cy="6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96890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98373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title" idx="2"/>
          </p:nvPr>
        </p:nvSpPr>
        <p:spPr>
          <a:xfrm>
            <a:off x="832300" y="2456167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subTitle" idx="1"/>
          </p:nvPr>
        </p:nvSpPr>
        <p:spPr>
          <a:xfrm>
            <a:off x="960000" y="2924233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title" idx="3"/>
          </p:nvPr>
        </p:nvSpPr>
        <p:spPr>
          <a:xfrm>
            <a:off x="4431233" y="2456167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4"/>
          </p:nvPr>
        </p:nvSpPr>
        <p:spPr>
          <a:xfrm>
            <a:off x="4559028" y="2924233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title" idx="5"/>
          </p:nvPr>
        </p:nvSpPr>
        <p:spPr>
          <a:xfrm>
            <a:off x="832300" y="4674800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6"/>
          </p:nvPr>
        </p:nvSpPr>
        <p:spPr>
          <a:xfrm>
            <a:off x="960000" y="5140400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title" idx="7"/>
          </p:nvPr>
        </p:nvSpPr>
        <p:spPr>
          <a:xfrm>
            <a:off x="4431233" y="4674800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8"/>
          </p:nvPr>
        </p:nvSpPr>
        <p:spPr>
          <a:xfrm>
            <a:off x="4559028" y="5140400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title" idx="9"/>
          </p:nvPr>
        </p:nvSpPr>
        <p:spPr>
          <a:xfrm>
            <a:off x="8030267" y="2456167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13"/>
          </p:nvPr>
        </p:nvSpPr>
        <p:spPr>
          <a:xfrm>
            <a:off x="8158065" y="2924233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title" idx="14"/>
          </p:nvPr>
        </p:nvSpPr>
        <p:spPr>
          <a:xfrm>
            <a:off x="8030267" y="4674800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15"/>
          </p:nvPr>
        </p:nvSpPr>
        <p:spPr>
          <a:xfrm>
            <a:off x="8158065" y="5140400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title" idx="16" hasCustomPrompt="1"/>
          </p:nvPr>
        </p:nvSpPr>
        <p:spPr>
          <a:xfrm>
            <a:off x="1781800" y="1825317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17" hasCustomPrompt="1"/>
          </p:nvPr>
        </p:nvSpPr>
        <p:spPr>
          <a:xfrm>
            <a:off x="5380828" y="1832151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18" hasCustomPrompt="1"/>
          </p:nvPr>
        </p:nvSpPr>
        <p:spPr>
          <a:xfrm>
            <a:off x="8979865" y="1832151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19" hasCustomPrompt="1"/>
          </p:nvPr>
        </p:nvSpPr>
        <p:spPr>
          <a:xfrm>
            <a:off x="1781800" y="4050800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>
            <a:spLocks noGrp="1"/>
          </p:cNvSpPr>
          <p:nvPr>
            <p:ph type="title" idx="20" hasCustomPrompt="1"/>
          </p:nvPr>
        </p:nvSpPr>
        <p:spPr>
          <a:xfrm>
            <a:off x="5380828" y="4050800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80" name="Google Shape;180;p13"/>
          <p:cNvSpPr txBox="1">
            <a:spLocks noGrp="1"/>
          </p:cNvSpPr>
          <p:nvPr>
            <p:ph type="title" idx="21" hasCustomPrompt="1"/>
          </p:nvPr>
        </p:nvSpPr>
        <p:spPr>
          <a:xfrm>
            <a:off x="8979865" y="4050800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4835123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4"/>
          <p:cNvSpPr txBox="1">
            <a:spLocks noGrp="1"/>
          </p:cNvSpPr>
          <p:nvPr>
            <p:ph type="title"/>
          </p:nvPr>
        </p:nvSpPr>
        <p:spPr>
          <a:xfrm>
            <a:off x="2762800" y="1865533"/>
            <a:ext cx="6666400" cy="22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6133" b="0">
                <a:solidFill>
                  <a:schemeClr val="accent3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85" name="Google Shape;185;p14"/>
          <p:cNvSpPr txBox="1">
            <a:spLocks noGrp="1"/>
          </p:cNvSpPr>
          <p:nvPr>
            <p:ph type="subTitle" idx="1"/>
          </p:nvPr>
        </p:nvSpPr>
        <p:spPr>
          <a:xfrm>
            <a:off x="2353600" y="4180051"/>
            <a:ext cx="7484800" cy="8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824083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5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5"/>
          <p:cNvSpPr txBox="1">
            <a:spLocks noGrp="1"/>
          </p:cNvSpPr>
          <p:nvPr>
            <p:ph type="title"/>
          </p:nvPr>
        </p:nvSpPr>
        <p:spPr>
          <a:xfrm>
            <a:off x="3189200" y="4348451"/>
            <a:ext cx="5813600" cy="5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1791000" y="1974055"/>
            <a:ext cx="8610000" cy="23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3000"/>
              <a:buNone/>
              <a:defRPr sz="4000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7778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1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6"/>
          <p:cNvSpPr txBox="1">
            <a:spLocks noGrp="1"/>
          </p:cNvSpPr>
          <p:nvPr>
            <p:ph type="title"/>
          </p:nvPr>
        </p:nvSpPr>
        <p:spPr>
          <a:xfrm>
            <a:off x="960000" y="1899867"/>
            <a:ext cx="5136000" cy="2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95" name="Google Shape;195;p16"/>
          <p:cNvSpPr txBox="1">
            <a:spLocks noGrp="1"/>
          </p:cNvSpPr>
          <p:nvPr>
            <p:ph type="subTitle" idx="1"/>
          </p:nvPr>
        </p:nvSpPr>
        <p:spPr>
          <a:xfrm>
            <a:off x="960000" y="4192233"/>
            <a:ext cx="5136000" cy="13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96" name="Google Shape;196;p16"/>
          <p:cNvSpPr/>
          <p:nvPr/>
        </p:nvSpPr>
        <p:spPr>
          <a:xfrm rot="10800000" flipH="1">
            <a:off x="1228483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97" name="Google Shape;197;p16"/>
          <p:cNvGrpSpPr/>
          <p:nvPr/>
        </p:nvGrpSpPr>
        <p:grpSpPr>
          <a:xfrm>
            <a:off x="950787" y="719232"/>
            <a:ext cx="1327260" cy="1339600"/>
            <a:chOff x="713100" y="539428"/>
            <a:chExt cx="648668" cy="654698"/>
          </a:xfrm>
        </p:grpSpPr>
        <p:sp>
          <p:nvSpPr>
            <p:cNvPr id="198" name="Google Shape;198;p16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16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16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16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16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16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518529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7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7"/>
          <p:cNvSpPr txBox="1">
            <a:spLocks noGrp="1"/>
          </p:cNvSpPr>
          <p:nvPr>
            <p:ph type="body" idx="1"/>
          </p:nvPr>
        </p:nvSpPr>
        <p:spPr>
          <a:xfrm>
            <a:off x="1369467" y="2044600"/>
            <a:ext cx="4563200" cy="41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2000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8" name="Google Shape;208;p17"/>
          <p:cNvSpPr txBox="1">
            <a:spLocks noGrp="1"/>
          </p:cNvSpPr>
          <p:nvPr>
            <p:ph type="body" idx="2"/>
          </p:nvPr>
        </p:nvSpPr>
        <p:spPr>
          <a:xfrm>
            <a:off x="6259333" y="2044600"/>
            <a:ext cx="4563200" cy="41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2000">
                <a:solidFill>
                  <a:schemeClr val="dk1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9" name="Google Shape;209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36612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8"/>
          <p:cNvSpPr txBox="1">
            <a:spLocks noGrp="1"/>
          </p:cNvSpPr>
          <p:nvPr>
            <p:ph type="title"/>
          </p:nvPr>
        </p:nvSpPr>
        <p:spPr>
          <a:xfrm>
            <a:off x="1224095" y="3930900"/>
            <a:ext cx="29004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14" name="Google Shape;214;p18"/>
          <p:cNvSpPr txBox="1">
            <a:spLocks noGrp="1"/>
          </p:cNvSpPr>
          <p:nvPr>
            <p:ph type="subTitle" idx="1"/>
          </p:nvPr>
        </p:nvSpPr>
        <p:spPr>
          <a:xfrm>
            <a:off x="1224095" y="4524900"/>
            <a:ext cx="2900400" cy="955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15" name="Google Shape;215;p18"/>
          <p:cNvSpPr txBox="1">
            <a:spLocks noGrp="1"/>
          </p:cNvSpPr>
          <p:nvPr>
            <p:ph type="title" idx="2"/>
          </p:nvPr>
        </p:nvSpPr>
        <p:spPr>
          <a:xfrm>
            <a:off x="4658367" y="3930900"/>
            <a:ext cx="29004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16" name="Google Shape;216;p18"/>
          <p:cNvSpPr txBox="1">
            <a:spLocks noGrp="1"/>
          </p:cNvSpPr>
          <p:nvPr>
            <p:ph type="subTitle" idx="3"/>
          </p:nvPr>
        </p:nvSpPr>
        <p:spPr>
          <a:xfrm>
            <a:off x="4658367" y="4524900"/>
            <a:ext cx="2900400" cy="955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17" name="Google Shape;217;p18"/>
          <p:cNvSpPr txBox="1">
            <a:spLocks noGrp="1"/>
          </p:cNvSpPr>
          <p:nvPr>
            <p:ph type="title" idx="4"/>
          </p:nvPr>
        </p:nvSpPr>
        <p:spPr>
          <a:xfrm>
            <a:off x="8071644" y="3930900"/>
            <a:ext cx="29004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18" name="Google Shape;218;p18"/>
          <p:cNvSpPr txBox="1">
            <a:spLocks noGrp="1"/>
          </p:cNvSpPr>
          <p:nvPr>
            <p:ph type="subTitle" idx="5"/>
          </p:nvPr>
        </p:nvSpPr>
        <p:spPr>
          <a:xfrm>
            <a:off x="8071644" y="4524900"/>
            <a:ext cx="2900400" cy="955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219" name="Google Shape;219;p18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220" name="Google Shape;220;p18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18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18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18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18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18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18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18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18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18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18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18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18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18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18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35" name="Google Shape;235;p18"/>
          <p:cNvSpPr txBox="1">
            <a:spLocks noGrp="1"/>
          </p:cNvSpPr>
          <p:nvPr>
            <p:ph type="title" idx="6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69721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19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title" idx="2"/>
          </p:nvPr>
        </p:nvSpPr>
        <p:spPr>
          <a:xfrm>
            <a:off x="2355633" y="20329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subTitle" idx="1"/>
          </p:nvPr>
        </p:nvSpPr>
        <p:spPr>
          <a:xfrm>
            <a:off x="2355633" y="27365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2" name="Google Shape;242;p19"/>
          <p:cNvSpPr txBox="1">
            <a:spLocks noGrp="1"/>
          </p:cNvSpPr>
          <p:nvPr>
            <p:ph type="title" idx="3"/>
          </p:nvPr>
        </p:nvSpPr>
        <p:spPr>
          <a:xfrm>
            <a:off x="6641965" y="20329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3" name="Google Shape;243;p19"/>
          <p:cNvSpPr txBox="1">
            <a:spLocks noGrp="1"/>
          </p:cNvSpPr>
          <p:nvPr>
            <p:ph type="subTitle" idx="4"/>
          </p:nvPr>
        </p:nvSpPr>
        <p:spPr>
          <a:xfrm>
            <a:off x="6641965" y="27365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4" name="Google Shape;244;p19"/>
          <p:cNvSpPr txBox="1">
            <a:spLocks noGrp="1"/>
          </p:cNvSpPr>
          <p:nvPr>
            <p:ph type="title" idx="5"/>
          </p:nvPr>
        </p:nvSpPr>
        <p:spPr>
          <a:xfrm>
            <a:off x="2355633" y="39441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5" name="Google Shape;245;p19"/>
          <p:cNvSpPr txBox="1">
            <a:spLocks noGrp="1"/>
          </p:cNvSpPr>
          <p:nvPr>
            <p:ph type="subTitle" idx="6"/>
          </p:nvPr>
        </p:nvSpPr>
        <p:spPr>
          <a:xfrm>
            <a:off x="2355633" y="46477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6" name="Google Shape;246;p19"/>
          <p:cNvSpPr txBox="1">
            <a:spLocks noGrp="1"/>
          </p:cNvSpPr>
          <p:nvPr>
            <p:ph type="title" idx="7"/>
          </p:nvPr>
        </p:nvSpPr>
        <p:spPr>
          <a:xfrm>
            <a:off x="6641965" y="39441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7" name="Google Shape;247;p19"/>
          <p:cNvSpPr txBox="1">
            <a:spLocks noGrp="1"/>
          </p:cNvSpPr>
          <p:nvPr>
            <p:ph type="subTitle" idx="8"/>
          </p:nvPr>
        </p:nvSpPr>
        <p:spPr>
          <a:xfrm>
            <a:off x="6641965" y="46477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10710996" y="5697054"/>
            <a:ext cx="43305" cy="138201"/>
          </a:xfrm>
          <a:custGeom>
            <a:avLst/>
            <a:gdLst/>
            <a:ahLst/>
            <a:cxnLst/>
            <a:rect l="l" t="t" r="r" b="b"/>
            <a:pathLst>
              <a:path w="141" h="450" extrusionOk="0">
                <a:moveTo>
                  <a:pt x="1" y="0"/>
                </a:moveTo>
                <a:cubicBezTo>
                  <a:pt x="1" y="86"/>
                  <a:pt x="1" y="161"/>
                  <a:pt x="12" y="247"/>
                </a:cubicBezTo>
                <a:cubicBezTo>
                  <a:pt x="12" y="290"/>
                  <a:pt x="22" y="321"/>
                  <a:pt x="44" y="364"/>
                </a:cubicBezTo>
                <a:cubicBezTo>
                  <a:pt x="65" y="397"/>
                  <a:pt x="98" y="439"/>
                  <a:pt x="129" y="450"/>
                </a:cubicBezTo>
                <a:lnTo>
                  <a:pt x="140" y="450"/>
                </a:lnTo>
                <a:lnTo>
                  <a:pt x="140" y="439"/>
                </a:lnTo>
                <a:lnTo>
                  <a:pt x="76" y="343"/>
                </a:lnTo>
                <a:cubicBezTo>
                  <a:pt x="65" y="311"/>
                  <a:pt x="44" y="278"/>
                  <a:pt x="33" y="236"/>
                </a:cubicBezTo>
                <a:cubicBezTo>
                  <a:pt x="12" y="161"/>
                  <a:pt x="12" y="86"/>
                  <a:pt x="22" y="11"/>
                </a:cubicBezTo>
                <a:lnTo>
                  <a:pt x="2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19"/>
          <p:cNvSpPr/>
          <p:nvPr/>
        </p:nvSpPr>
        <p:spPr>
          <a:xfrm>
            <a:off x="1315119" y="5631480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" name="Google Shape;250;p19"/>
          <p:cNvSpPr/>
          <p:nvPr/>
        </p:nvSpPr>
        <p:spPr>
          <a:xfrm>
            <a:off x="1386946" y="5915063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1" name="Google Shape;251;p19"/>
          <p:cNvSpPr/>
          <p:nvPr/>
        </p:nvSpPr>
        <p:spPr>
          <a:xfrm>
            <a:off x="950800" y="5240532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19"/>
          <p:cNvSpPr/>
          <p:nvPr/>
        </p:nvSpPr>
        <p:spPr>
          <a:xfrm>
            <a:off x="1013742" y="5351596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19"/>
          <p:cNvSpPr/>
          <p:nvPr/>
        </p:nvSpPr>
        <p:spPr>
          <a:xfrm>
            <a:off x="1458033" y="5767718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" name="Google Shape;254;p19"/>
          <p:cNvSpPr/>
          <p:nvPr/>
        </p:nvSpPr>
        <p:spPr>
          <a:xfrm>
            <a:off x="1228483" y="5546330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19"/>
          <p:cNvSpPr/>
          <p:nvPr/>
        </p:nvSpPr>
        <p:spPr>
          <a:xfrm>
            <a:off x="10773211" y="5240532"/>
            <a:ext cx="467989" cy="496091"/>
          </a:xfrm>
          <a:custGeom>
            <a:avLst/>
            <a:gdLst/>
            <a:ahLst/>
            <a:cxnLst/>
            <a:rect l="l" t="t" r="r" b="b"/>
            <a:pathLst>
              <a:path w="632" h="670" extrusionOk="0">
                <a:moveTo>
                  <a:pt x="193" y="429"/>
                </a:moveTo>
                <a:lnTo>
                  <a:pt x="193" y="440"/>
                </a:lnTo>
                <a:cubicBezTo>
                  <a:pt x="193" y="429"/>
                  <a:pt x="204" y="429"/>
                  <a:pt x="204" y="429"/>
                </a:cubicBezTo>
                <a:close/>
                <a:moveTo>
                  <a:pt x="193" y="451"/>
                </a:moveTo>
                <a:cubicBezTo>
                  <a:pt x="182" y="462"/>
                  <a:pt x="182" y="462"/>
                  <a:pt x="193" y="472"/>
                </a:cubicBezTo>
                <a:lnTo>
                  <a:pt x="193" y="451"/>
                </a:lnTo>
                <a:close/>
                <a:moveTo>
                  <a:pt x="610" y="1"/>
                </a:moveTo>
                <a:cubicBezTo>
                  <a:pt x="600" y="1"/>
                  <a:pt x="589" y="12"/>
                  <a:pt x="579" y="22"/>
                </a:cubicBezTo>
                <a:cubicBezTo>
                  <a:pt x="557" y="44"/>
                  <a:pt x="546" y="76"/>
                  <a:pt x="536" y="108"/>
                </a:cubicBezTo>
                <a:lnTo>
                  <a:pt x="536" y="236"/>
                </a:lnTo>
                <a:lnTo>
                  <a:pt x="536" y="269"/>
                </a:lnTo>
                <a:lnTo>
                  <a:pt x="536" y="279"/>
                </a:lnTo>
                <a:lnTo>
                  <a:pt x="536" y="290"/>
                </a:lnTo>
                <a:lnTo>
                  <a:pt x="536" y="301"/>
                </a:lnTo>
                <a:cubicBezTo>
                  <a:pt x="536" y="322"/>
                  <a:pt x="525" y="355"/>
                  <a:pt x="525" y="376"/>
                </a:cubicBezTo>
                <a:cubicBezTo>
                  <a:pt x="514" y="419"/>
                  <a:pt x="482" y="472"/>
                  <a:pt x="450" y="505"/>
                </a:cubicBezTo>
                <a:cubicBezTo>
                  <a:pt x="418" y="547"/>
                  <a:pt x="375" y="579"/>
                  <a:pt x="322" y="601"/>
                </a:cubicBezTo>
                <a:cubicBezTo>
                  <a:pt x="295" y="611"/>
                  <a:pt x="268" y="617"/>
                  <a:pt x="241" y="617"/>
                </a:cubicBezTo>
                <a:cubicBezTo>
                  <a:pt x="214" y="617"/>
                  <a:pt x="188" y="611"/>
                  <a:pt x="161" y="601"/>
                </a:cubicBezTo>
                <a:cubicBezTo>
                  <a:pt x="139" y="590"/>
                  <a:pt x="118" y="579"/>
                  <a:pt x="108" y="558"/>
                </a:cubicBezTo>
                <a:cubicBezTo>
                  <a:pt x="86" y="536"/>
                  <a:pt x="75" y="515"/>
                  <a:pt x="65" y="493"/>
                </a:cubicBezTo>
                <a:cubicBezTo>
                  <a:pt x="54" y="440"/>
                  <a:pt x="65" y="386"/>
                  <a:pt x="96" y="355"/>
                </a:cubicBezTo>
                <a:cubicBezTo>
                  <a:pt x="96" y="344"/>
                  <a:pt x="108" y="333"/>
                  <a:pt x="118" y="322"/>
                </a:cubicBezTo>
                <a:lnTo>
                  <a:pt x="129" y="322"/>
                </a:lnTo>
                <a:lnTo>
                  <a:pt x="129" y="312"/>
                </a:lnTo>
                <a:lnTo>
                  <a:pt x="150" y="312"/>
                </a:lnTo>
                <a:cubicBezTo>
                  <a:pt x="166" y="304"/>
                  <a:pt x="181" y="297"/>
                  <a:pt x="196" y="297"/>
                </a:cubicBezTo>
                <a:cubicBezTo>
                  <a:pt x="202" y="297"/>
                  <a:pt x="208" y="298"/>
                  <a:pt x="215" y="301"/>
                </a:cubicBezTo>
                <a:cubicBezTo>
                  <a:pt x="257" y="312"/>
                  <a:pt x="289" y="333"/>
                  <a:pt x="311" y="376"/>
                </a:cubicBezTo>
                <a:cubicBezTo>
                  <a:pt x="322" y="386"/>
                  <a:pt x="322" y="408"/>
                  <a:pt x="322" y="429"/>
                </a:cubicBezTo>
                <a:cubicBezTo>
                  <a:pt x="311" y="440"/>
                  <a:pt x="300" y="462"/>
                  <a:pt x="289" y="472"/>
                </a:cubicBezTo>
                <a:lnTo>
                  <a:pt x="289" y="483"/>
                </a:lnTo>
                <a:lnTo>
                  <a:pt x="279" y="483"/>
                </a:lnTo>
                <a:lnTo>
                  <a:pt x="279" y="493"/>
                </a:lnTo>
                <a:cubicBezTo>
                  <a:pt x="268" y="493"/>
                  <a:pt x="268" y="493"/>
                  <a:pt x="257" y="505"/>
                </a:cubicBezTo>
                <a:cubicBezTo>
                  <a:pt x="246" y="505"/>
                  <a:pt x="225" y="505"/>
                  <a:pt x="215" y="493"/>
                </a:cubicBezTo>
                <a:cubicBezTo>
                  <a:pt x="204" y="493"/>
                  <a:pt x="204" y="483"/>
                  <a:pt x="193" y="472"/>
                </a:cubicBezTo>
                <a:lnTo>
                  <a:pt x="193" y="472"/>
                </a:lnTo>
                <a:cubicBezTo>
                  <a:pt x="193" y="483"/>
                  <a:pt x="204" y="493"/>
                  <a:pt x="215" y="505"/>
                </a:cubicBezTo>
                <a:cubicBezTo>
                  <a:pt x="225" y="515"/>
                  <a:pt x="246" y="515"/>
                  <a:pt x="257" y="515"/>
                </a:cubicBezTo>
                <a:cubicBezTo>
                  <a:pt x="268" y="515"/>
                  <a:pt x="279" y="515"/>
                  <a:pt x="289" y="505"/>
                </a:cubicBezTo>
                <a:cubicBezTo>
                  <a:pt x="289" y="505"/>
                  <a:pt x="300" y="505"/>
                  <a:pt x="300" y="493"/>
                </a:cubicBezTo>
                <a:lnTo>
                  <a:pt x="311" y="483"/>
                </a:lnTo>
                <a:cubicBezTo>
                  <a:pt x="322" y="472"/>
                  <a:pt x="332" y="462"/>
                  <a:pt x="343" y="429"/>
                </a:cubicBezTo>
                <a:cubicBezTo>
                  <a:pt x="353" y="408"/>
                  <a:pt x="343" y="386"/>
                  <a:pt x="343" y="365"/>
                </a:cubicBezTo>
                <a:cubicBezTo>
                  <a:pt x="322" y="312"/>
                  <a:pt x="279" y="269"/>
                  <a:pt x="225" y="258"/>
                </a:cubicBezTo>
                <a:cubicBezTo>
                  <a:pt x="209" y="253"/>
                  <a:pt x="193" y="250"/>
                  <a:pt x="177" y="250"/>
                </a:cubicBezTo>
                <a:cubicBezTo>
                  <a:pt x="161" y="250"/>
                  <a:pt x="145" y="253"/>
                  <a:pt x="129" y="258"/>
                </a:cubicBezTo>
                <a:cubicBezTo>
                  <a:pt x="118" y="269"/>
                  <a:pt x="118" y="269"/>
                  <a:pt x="108" y="269"/>
                </a:cubicBezTo>
                <a:lnTo>
                  <a:pt x="96" y="279"/>
                </a:lnTo>
                <a:lnTo>
                  <a:pt x="86" y="290"/>
                </a:lnTo>
                <a:lnTo>
                  <a:pt x="54" y="322"/>
                </a:lnTo>
                <a:cubicBezTo>
                  <a:pt x="32" y="344"/>
                  <a:pt x="22" y="376"/>
                  <a:pt x="11" y="408"/>
                </a:cubicBezTo>
                <a:cubicBezTo>
                  <a:pt x="1" y="440"/>
                  <a:pt x="11" y="472"/>
                  <a:pt x="11" y="505"/>
                </a:cubicBezTo>
                <a:cubicBezTo>
                  <a:pt x="32" y="569"/>
                  <a:pt x="75" y="633"/>
                  <a:pt x="150" y="655"/>
                </a:cubicBezTo>
                <a:cubicBezTo>
                  <a:pt x="179" y="664"/>
                  <a:pt x="208" y="669"/>
                  <a:pt x="237" y="669"/>
                </a:cubicBezTo>
                <a:cubicBezTo>
                  <a:pt x="272" y="669"/>
                  <a:pt x="308" y="661"/>
                  <a:pt x="343" y="643"/>
                </a:cubicBezTo>
                <a:cubicBezTo>
                  <a:pt x="407" y="622"/>
                  <a:pt x="450" y="590"/>
                  <a:pt x="493" y="536"/>
                </a:cubicBezTo>
                <a:cubicBezTo>
                  <a:pt x="525" y="493"/>
                  <a:pt x="546" y="440"/>
                  <a:pt x="557" y="386"/>
                </a:cubicBezTo>
                <a:cubicBezTo>
                  <a:pt x="568" y="355"/>
                  <a:pt x="568" y="333"/>
                  <a:pt x="568" y="301"/>
                </a:cubicBezTo>
                <a:lnTo>
                  <a:pt x="568" y="290"/>
                </a:lnTo>
                <a:lnTo>
                  <a:pt x="568" y="279"/>
                </a:lnTo>
                <a:lnTo>
                  <a:pt x="568" y="269"/>
                </a:lnTo>
                <a:lnTo>
                  <a:pt x="568" y="236"/>
                </a:lnTo>
                <a:cubicBezTo>
                  <a:pt x="557" y="194"/>
                  <a:pt x="557" y="151"/>
                  <a:pt x="557" y="108"/>
                </a:cubicBezTo>
                <a:cubicBezTo>
                  <a:pt x="568" y="76"/>
                  <a:pt x="568" y="44"/>
                  <a:pt x="589" y="22"/>
                </a:cubicBezTo>
                <a:cubicBezTo>
                  <a:pt x="600" y="12"/>
                  <a:pt x="622" y="1"/>
                  <a:pt x="6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" name="Google Shape;256;p19"/>
          <p:cNvSpPr/>
          <p:nvPr/>
        </p:nvSpPr>
        <p:spPr>
          <a:xfrm>
            <a:off x="11058298" y="5344192"/>
            <a:ext cx="128105" cy="317645"/>
          </a:xfrm>
          <a:custGeom>
            <a:avLst/>
            <a:gdLst/>
            <a:ahLst/>
            <a:cxnLst/>
            <a:rect l="l" t="t" r="r" b="b"/>
            <a:pathLst>
              <a:path w="173" h="429" extrusionOk="0">
                <a:moveTo>
                  <a:pt x="151" y="1"/>
                </a:moveTo>
                <a:cubicBezTo>
                  <a:pt x="140" y="1"/>
                  <a:pt x="140" y="1"/>
                  <a:pt x="129" y="11"/>
                </a:cubicBezTo>
                <a:cubicBezTo>
                  <a:pt x="118" y="11"/>
                  <a:pt x="108" y="11"/>
                  <a:pt x="97" y="22"/>
                </a:cubicBezTo>
                <a:cubicBezTo>
                  <a:pt x="76" y="22"/>
                  <a:pt x="65" y="32"/>
                  <a:pt x="54" y="43"/>
                </a:cubicBezTo>
                <a:cubicBezTo>
                  <a:pt x="44" y="54"/>
                  <a:pt x="33" y="65"/>
                  <a:pt x="22" y="86"/>
                </a:cubicBezTo>
                <a:cubicBezTo>
                  <a:pt x="22" y="96"/>
                  <a:pt x="11" y="118"/>
                  <a:pt x="11" y="129"/>
                </a:cubicBezTo>
                <a:cubicBezTo>
                  <a:pt x="1" y="150"/>
                  <a:pt x="1" y="172"/>
                  <a:pt x="11" y="182"/>
                </a:cubicBezTo>
                <a:lnTo>
                  <a:pt x="11" y="236"/>
                </a:lnTo>
                <a:cubicBezTo>
                  <a:pt x="11" y="246"/>
                  <a:pt x="22" y="268"/>
                  <a:pt x="22" y="279"/>
                </a:cubicBezTo>
                <a:lnTo>
                  <a:pt x="22" y="322"/>
                </a:lnTo>
                <a:cubicBezTo>
                  <a:pt x="22" y="332"/>
                  <a:pt x="33" y="343"/>
                  <a:pt x="22" y="353"/>
                </a:cubicBezTo>
                <a:lnTo>
                  <a:pt x="22" y="375"/>
                </a:lnTo>
                <a:lnTo>
                  <a:pt x="22" y="386"/>
                </a:lnTo>
                <a:lnTo>
                  <a:pt x="22" y="407"/>
                </a:lnTo>
                <a:cubicBezTo>
                  <a:pt x="22" y="418"/>
                  <a:pt x="11" y="429"/>
                  <a:pt x="11" y="429"/>
                </a:cubicBezTo>
                <a:cubicBezTo>
                  <a:pt x="11" y="429"/>
                  <a:pt x="22" y="429"/>
                  <a:pt x="33" y="418"/>
                </a:cubicBezTo>
                <a:lnTo>
                  <a:pt x="33" y="407"/>
                </a:lnTo>
                <a:lnTo>
                  <a:pt x="44" y="396"/>
                </a:lnTo>
                <a:cubicBezTo>
                  <a:pt x="44" y="386"/>
                  <a:pt x="54" y="386"/>
                  <a:pt x="54" y="375"/>
                </a:cubicBezTo>
                <a:lnTo>
                  <a:pt x="54" y="365"/>
                </a:lnTo>
                <a:cubicBezTo>
                  <a:pt x="65" y="343"/>
                  <a:pt x="65" y="332"/>
                  <a:pt x="65" y="322"/>
                </a:cubicBezTo>
                <a:cubicBezTo>
                  <a:pt x="65" y="300"/>
                  <a:pt x="76" y="289"/>
                  <a:pt x="76" y="279"/>
                </a:cubicBezTo>
                <a:cubicBezTo>
                  <a:pt x="76" y="258"/>
                  <a:pt x="65" y="246"/>
                  <a:pt x="65" y="225"/>
                </a:cubicBezTo>
                <a:lnTo>
                  <a:pt x="65" y="182"/>
                </a:lnTo>
                <a:lnTo>
                  <a:pt x="65" y="139"/>
                </a:lnTo>
                <a:lnTo>
                  <a:pt x="65" y="118"/>
                </a:lnTo>
                <a:cubicBezTo>
                  <a:pt x="65" y="118"/>
                  <a:pt x="65" y="108"/>
                  <a:pt x="76" y="108"/>
                </a:cubicBezTo>
                <a:cubicBezTo>
                  <a:pt x="76" y="96"/>
                  <a:pt x="76" y="86"/>
                  <a:pt x="87" y="75"/>
                </a:cubicBezTo>
                <a:cubicBezTo>
                  <a:pt x="87" y="65"/>
                  <a:pt x="97" y="65"/>
                  <a:pt x="97" y="54"/>
                </a:cubicBezTo>
                <a:cubicBezTo>
                  <a:pt x="97" y="54"/>
                  <a:pt x="108" y="54"/>
                  <a:pt x="108" y="43"/>
                </a:cubicBezTo>
                <a:cubicBezTo>
                  <a:pt x="118" y="43"/>
                  <a:pt x="118" y="43"/>
                  <a:pt x="118" y="32"/>
                </a:cubicBezTo>
                <a:cubicBezTo>
                  <a:pt x="129" y="32"/>
                  <a:pt x="129" y="32"/>
                  <a:pt x="129" y="22"/>
                </a:cubicBezTo>
                <a:cubicBezTo>
                  <a:pt x="140" y="22"/>
                  <a:pt x="151" y="22"/>
                  <a:pt x="151" y="11"/>
                </a:cubicBezTo>
                <a:cubicBezTo>
                  <a:pt x="161" y="11"/>
                  <a:pt x="172" y="1"/>
                  <a:pt x="1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7" name="Google Shape;257;p19"/>
          <p:cNvSpPr/>
          <p:nvPr/>
        </p:nvSpPr>
        <p:spPr>
          <a:xfrm>
            <a:off x="10384456" y="5631479"/>
            <a:ext cx="500571" cy="482023"/>
          </a:xfrm>
          <a:custGeom>
            <a:avLst/>
            <a:gdLst/>
            <a:ahLst/>
            <a:cxnLst/>
            <a:rect l="l" t="t" r="r" b="b"/>
            <a:pathLst>
              <a:path w="676" h="651" extrusionOk="0">
                <a:moveTo>
                  <a:pt x="450" y="180"/>
                </a:moveTo>
                <a:cubicBezTo>
                  <a:pt x="450" y="191"/>
                  <a:pt x="440" y="191"/>
                  <a:pt x="440" y="191"/>
                </a:cubicBezTo>
                <a:lnTo>
                  <a:pt x="472" y="191"/>
                </a:lnTo>
                <a:cubicBezTo>
                  <a:pt x="483" y="191"/>
                  <a:pt x="493" y="201"/>
                  <a:pt x="504" y="212"/>
                </a:cubicBezTo>
                <a:cubicBezTo>
                  <a:pt x="504" y="191"/>
                  <a:pt x="493" y="191"/>
                  <a:pt x="483" y="180"/>
                </a:cubicBezTo>
                <a:close/>
                <a:moveTo>
                  <a:pt x="456" y="1"/>
                </a:moveTo>
                <a:cubicBezTo>
                  <a:pt x="440" y="1"/>
                  <a:pt x="424" y="3"/>
                  <a:pt x="407" y="8"/>
                </a:cubicBezTo>
                <a:cubicBezTo>
                  <a:pt x="376" y="19"/>
                  <a:pt x="343" y="30"/>
                  <a:pt x="322" y="51"/>
                </a:cubicBezTo>
                <a:lnTo>
                  <a:pt x="290" y="84"/>
                </a:lnTo>
                <a:lnTo>
                  <a:pt x="279" y="94"/>
                </a:lnTo>
                <a:lnTo>
                  <a:pt x="279" y="105"/>
                </a:lnTo>
                <a:cubicBezTo>
                  <a:pt x="269" y="105"/>
                  <a:pt x="269" y="115"/>
                  <a:pt x="269" y="127"/>
                </a:cubicBezTo>
                <a:cubicBezTo>
                  <a:pt x="257" y="158"/>
                  <a:pt x="257" y="191"/>
                  <a:pt x="257" y="212"/>
                </a:cubicBezTo>
                <a:cubicBezTo>
                  <a:pt x="279" y="276"/>
                  <a:pt x="322" y="319"/>
                  <a:pt x="364" y="330"/>
                </a:cubicBezTo>
                <a:cubicBezTo>
                  <a:pt x="386" y="341"/>
                  <a:pt x="418" y="341"/>
                  <a:pt x="440" y="341"/>
                </a:cubicBezTo>
                <a:cubicBezTo>
                  <a:pt x="461" y="330"/>
                  <a:pt x="483" y="319"/>
                  <a:pt x="493" y="308"/>
                </a:cubicBezTo>
                <a:cubicBezTo>
                  <a:pt x="493" y="298"/>
                  <a:pt x="493" y="298"/>
                  <a:pt x="504" y="287"/>
                </a:cubicBezTo>
                <a:lnTo>
                  <a:pt x="504" y="276"/>
                </a:lnTo>
                <a:cubicBezTo>
                  <a:pt x="514" y="276"/>
                  <a:pt x="514" y="265"/>
                  <a:pt x="514" y="255"/>
                </a:cubicBezTo>
                <a:cubicBezTo>
                  <a:pt x="526" y="234"/>
                  <a:pt x="514" y="222"/>
                  <a:pt x="504" y="212"/>
                </a:cubicBezTo>
                <a:lnTo>
                  <a:pt x="504" y="255"/>
                </a:lnTo>
                <a:lnTo>
                  <a:pt x="493" y="265"/>
                </a:lnTo>
                <a:lnTo>
                  <a:pt x="493" y="276"/>
                </a:lnTo>
                <a:lnTo>
                  <a:pt x="483" y="276"/>
                </a:lnTo>
                <a:cubicBezTo>
                  <a:pt x="483" y="287"/>
                  <a:pt x="483" y="287"/>
                  <a:pt x="472" y="287"/>
                </a:cubicBezTo>
                <a:cubicBezTo>
                  <a:pt x="461" y="298"/>
                  <a:pt x="450" y="308"/>
                  <a:pt x="429" y="308"/>
                </a:cubicBezTo>
                <a:cubicBezTo>
                  <a:pt x="425" y="312"/>
                  <a:pt x="421" y="313"/>
                  <a:pt x="415" y="313"/>
                </a:cubicBezTo>
                <a:cubicBezTo>
                  <a:pt x="404" y="313"/>
                  <a:pt x="390" y="308"/>
                  <a:pt x="376" y="308"/>
                </a:cubicBezTo>
                <a:cubicBezTo>
                  <a:pt x="343" y="287"/>
                  <a:pt x="311" y="255"/>
                  <a:pt x="300" y="201"/>
                </a:cubicBezTo>
                <a:cubicBezTo>
                  <a:pt x="300" y="180"/>
                  <a:pt x="300" y="158"/>
                  <a:pt x="311" y="137"/>
                </a:cubicBezTo>
                <a:lnTo>
                  <a:pt x="311" y="127"/>
                </a:lnTo>
                <a:lnTo>
                  <a:pt x="322" y="115"/>
                </a:lnTo>
                <a:lnTo>
                  <a:pt x="354" y="84"/>
                </a:lnTo>
                <a:cubicBezTo>
                  <a:pt x="377" y="68"/>
                  <a:pt x="418" y="58"/>
                  <a:pt x="455" y="58"/>
                </a:cubicBezTo>
                <a:cubicBezTo>
                  <a:pt x="468" y="58"/>
                  <a:pt x="481" y="59"/>
                  <a:pt x="493" y="62"/>
                </a:cubicBezTo>
                <a:cubicBezTo>
                  <a:pt x="514" y="73"/>
                  <a:pt x="547" y="84"/>
                  <a:pt x="557" y="94"/>
                </a:cubicBezTo>
                <a:cubicBezTo>
                  <a:pt x="579" y="115"/>
                  <a:pt x="590" y="137"/>
                  <a:pt x="600" y="158"/>
                </a:cubicBezTo>
                <a:cubicBezTo>
                  <a:pt x="621" y="212"/>
                  <a:pt x="621" y="265"/>
                  <a:pt x="600" y="319"/>
                </a:cubicBezTo>
                <a:cubicBezTo>
                  <a:pt x="579" y="372"/>
                  <a:pt x="547" y="415"/>
                  <a:pt x="514" y="448"/>
                </a:cubicBezTo>
                <a:cubicBezTo>
                  <a:pt x="472" y="479"/>
                  <a:pt x="429" y="501"/>
                  <a:pt x="376" y="512"/>
                </a:cubicBezTo>
                <a:cubicBezTo>
                  <a:pt x="354" y="522"/>
                  <a:pt x="333" y="522"/>
                  <a:pt x="311" y="522"/>
                </a:cubicBezTo>
                <a:lnTo>
                  <a:pt x="236" y="522"/>
                </a:lnTo>
                <a:cubicBezTo>
                  <a:pt x="193" y="522"/>
                  <a:pt x="150" y="533"/>
                  <a:pt x="107" y="533"/>
                </a:cubicBezTo>
                <a:cubicBezTo>
                  <a:pt x="76" y="544"/>
                  <a:pt x="43" y="555"/>
                  <a:pt x="22" y="576"/>
                </a:cubicBezTo>
                <a:cubicBezTo>
                  <a:pt x="12" y="587"/>
                  <a:pt x="12" y="598"/>
                  <a:pt x="0" y="608"/>
                </a:cubicBezTo>
                <a:lnTo>
                  <a:pt x="0" y="629"/>
                </a:lnTo>
                <a:cubicBezTo>
                  <a:pt x="0" y="640"/>
                  <a:pt x="0" y="640"/>
                  <a:pt x="12" y="651"/>
                </a:cubicBezTo>
                <a:lnTo>
                  <a:pt x="12" y="629"/>
                </a:lnTo>
                <a:cubicBezTo>
                  <a:pt x="12" y="619"/>
                  <a:pt x="12" y="598"/>
                  <a:pt x="33" y="576"/>
                </a:cubicBezTo>
                <a:cubicBezTo>
                  <a:pt x="43" y="565"/>
                  <a:pt x="76" y="555"/>
                  <a:pt x="119" y="555"/>
                </a:cubicBezTo>
                <a:lnTo>
                  <a:pt x="236" y="555"/>
                </a:lnTo>
                <a:cubicBezTo>
                  <a:pt x="247" y="555"/>
                  <a:pt x="257" y="555"/>
                  <a:pt x="269" y="565"/>
                </a:cubicBezTo>
                <a:lnTo>
                  <a:pt x="311" y="565"/>
                </a:lnTo>
                <a:cubicBezTo>
                  <a:pt x="333" y="565"/>
                  <a:pt x="354" y="565"/>
                  <a:pt x="386" y="555"/>
                </a:cubicBezTo>
                <a:cubicBezTo>
                  <a:pt x="440" y="544"/>
                  <a:pt x="493" y="522"/>
                  <a:pt x="536" y="479"/>
                </a:cubicBezTo>
                <a:cubicBezTo>
                  <a:pt x="590" y="448"/>
                  <a:pt x="633" y="394"/>
                  <a:pt x="654" y="341"/>
                </a:cubicBezTo>
                <a:cubicBezTo>
                  <a:pt x="675" y="276"/>
                  <a:pt x="675" y="201"/>
                  <a:pt x="654" y="148"/>
                </a:cubicBezTo>
                <a:cubicBezTo>
                  <a:pt x="633" y="73"/>
                  <a:pt x="568" y="30"/>
                  <a:pt x="504" y="8"/>
                </a:cubicBezTo>
                <a:cubicBezTo>
                  <a:pt x="488" y="3"/>
                  <a:pt x="472" y="1"/>
                  <a:pt x="45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8" name="Google Shape;258;p19"/>
          <p:cNvSpPr/>
          <p:nvPr/>
        </p:nvSpPr>
        <p:spPr>
          <a:xfrm>
            <a:off x="10495530" y="5915063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129" y="1"/>
                </a:moveTo>
                <a:cubicBezTo>
                  <a:pt x="119" y="11"/>
                  <a:pt x="97" y="11"/>
                  <a:pt x="86" y="22"/>
                </a:cubicBezTo>
                <a:cubicBezTo>
                  <a:pt x="65" y="32"/>
                  <a:pt x="54" y="43"/>
                  <a:pt x="43" y="54"/>
                </a:cubicBezTo>
                <a:cubicBezTo>
                  <a:pt x="33" y="65"/>
                  <a:pt x="22" y="75"/>
                  <a:pt x="22" y="86"/>
                </a:cubicBezTo>
                <a:cubicBezTo>
                  <a:pt x="11" y="96"/>
                  <a:pt x="11" y="108"/>
                  <a:pt x="11" y="118"/>
                </a:cubicBezTo>
                <a:cubicBezTo>
                  <a:pt x="0" y="129"/>
                  <a:pt x="0" y="139"/>
                  <a:pt x="0" y="150"/>
                </a:cubicBezTo>
                <a:lnTo>
                  <a:pt x="0" y="161"/>
                </a:lnTo>
                <a:lnTo>
                  <a:pt x="0" y="172"/>
                </a:lnTo>
                <a:cubicBezTo>
                  <a:pt x="0" y="172"/>
                  <a:pt x="11" y="161"/>
                  <a:pt x="11" y="150"/>
                </a:cubicBezTo>
                <a:lnTo>
                  <a:pt x="33" y="129"/>
                </a:lnTo>
                <a:lnTo>
                  <a:pt x="33" y="118"/>
                </a:lnTo>
                <a:cubicBezTo>
                  <a:pt x="43" y="118"/>
                  <a:pt x="43" y="108"/>
                  <a:pt x="43" y="108"/>
                </a:cubicBezTo>
                <a:lnTo>
                  <a:pt x="54" y="96"/>
                </a:lnTo>
                <a:cubicBezTo>
                  <a:pt x="65" y="86"/>
                  <a:pt x="65" y="86"/>
                  <a:pt x="76" y="86"/>
                </a:cubicBezTo>
                <a:cubicBezTo>
                  <a:pt x="86" y="75"/>
                  <a:pt x="97" y="75"/>
                  <a:pt x="107" y="65"/>
                </a:cubicBezTo>
                <a:lnTo>
                  <a:pt x="119" y="65"/>
                </a:lnTo>
                <a:cubicBezTo>
                  <a:pt x="129" y="65"/>
                  <a:pt x="140" y="54"/>
                  <a:pt x="140" y="54"/>
                </a:cubicBezTo>
                <a:lnTo>
                  <a:pt x="183" y="54"/>
                </a:lnTo>
                <a:cubicBezTo>
                  <a:pt x="193" y="54"/>
                  <a:pt x="214" y="65"/>
                  <a:pt x="226" y="65"/>
                </a:cubicBezTo>
                <a:lnTo>
                  <a:pt x="322" y="65"/>
                </a:lnTo>
                <a:cubicBezTo>
                  <a:pt x="333" y="65"/>
                  <a:pt x="354" y="54"/>
                  <a:pt x="364" y="54"/>
                </a:cubicBezTo>
                <a:cubicBezTo>
                  <a:pt x="364" y="54"/>
                  <a:pt x="376" y="54"/>
                  <a:pt x="376" y="43"/>
                </a:cubicBezTo>
                <a:lnTo>
                  <a:pt x="397" y="43"/>
                </a:lnTo>
                <a:cubicBezTo>
                  <a:pt x="397" y="32"/>
                  <a:pt x="397" y="32"/>
                  <a:pt x="407" y="32"/>
                </a:cubicBezTo>
                <a:lnTo>
                  <a:pt x="418" y="22"/>
                </a:lnTo>
                <a:lnTo>
                  <a:pt x="429" y="11"/>
                </a:lnTo>
                <a:lnTo>
                  <a:pt x="407" y="11"/>
                </a:lnTo>
                <a:cubicBezTo>
                  <a:pt x="407" y="22"/>
                  <a:pt x="397" y="22"/>
                  <a:pt x="386" y="22"/>
                </a:cubicBezTo>
                <a:lnTo>
                  <a:pt x="279" y="22"/>
                </a:lnTo>
                <a:cubicBezTo>
                  <a:pt x="268" y="11"/>
                  <a:pt x="247" y="11"/>
                  <a:pt x="236" y="11"/>
                </a:cubicBezTo>
                <a:cubicBezTo>
                  <a:pt x="226" y="11"/>
                  <a:pt x="204" y="1"/>
                  <a:pt x="1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9" name="Google Shape;259;p19"/>
          <p:cNvSpPr/>
          <p:nvPr/>
        </p:nvSpPr>
        <p:spPr>
          <a:xfrm>
            <a:off x="10916126" y="5544108"/>
            <a:ext cx="48132" cy="52571"/>
          </a:xfrm>
          <a:custGeom>
            <a:avLst/>
            <a:gdLst/>
            <a:ahLst/>
            <a:cxnLst/>
            <a:rect l="l" t="t" r="r" b="b"/>
            <a:pathLst>
              <a:path w="65" h="71" extrusionOk="0">
                <a:moveTo>
                  <a:pt x="32" y="1"/>
                </a:moveTo>
                <a:cubicBezTo>
                  <a:pt x="24" y="1"/>
                  <a:pt x="16" y="3"/>
                  <a:pt x="11" y="9"/>
                </a:cubicBezTo>
                <a:cubicBezTo>
                  <a:pt x="0" y="30"/>
                  <a:pt x="0" y="52"/>
                  <a:pt x="11" y="62"/>
                </a:cubicBezTo>
                <a:cubicBezTo>
                  <a:pt x="16" y="68"/>
                  <a:pt x="24" y="70"/>
                  <a:pt x="32" y="70"/>
                </a:cubicBezTo>
                <a:cubicBezTo>
                  <a:pt x="40" y="70"/>
                  <a:pt x="48" y="68"/>
                  <a:pt x="53" y="62"/>
                </a:cubicBezTo>
                <a:cubicBezTo>
                  <a:pt x="64" y="52"/>
                  <a:pt x="64" y="30"/>
                  <a:pt x="53" y="9"/>
                </a:cubicBezTo>
                <a:cubicBezTo>
                  <a:pt x="48" y="3"/>
                  <a:pt x="40" y="1"/>
                  <a:pt x="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0" name="Google Shape;260;p19"/>
          <p:cNvSpPr/>
          <p:nvPr/>
        </p:nvSpPr>
        <p:spPr>
          <a:xfrm>
            <a:off x="10693979" y="5767718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2" y="1"/>
                </a:moveTo>
                <a:cubicBezTo>
                  <a:pt x="24" y="1"/>
                  <a:pt x="16" y="6"/>
                  <a:pt x="11" y="17"/>
                </a:cubicBezTo>
                <a:cubicBezTo>
                  <a:pt x="0" y="28"/>
                  <a:pt x="0" y="50"/>
                  <a:pt x="11" y="60"/>
                </a:cubicBezTo>
                <a:cubicBezTo>
                  <a:pt x="16" y="65"/>
                  <a:pt x="24" y="68"/>
                  <a:pt x="32" y="68"/>
                </a:cubicBezTo>
                <a:cubicBezTo>
                  <a:pt x="40" y="68"/>
                  <a:pt x="48" y="65"/>
                  <a:pt x="54" y="60"/>
                </a:cubicBezTo>
                <a:cubicBezTo>
                  <a:pt x="65" y="50"/>
                  <a:pt x="65" y="28"/>
                  <a:pt x="54" y="17"/>
                </a:cubicBezTo>
                <a:cubicBezTo>
                  <a:pt x="48" y="6"/>
                  <a:pt x="40" y="1"/>
                  <a:pt x="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1" name="Google Shape;261;p19"/>
          <p:cNvSpPr/>
          <p:nvPr/>
        </p:nvSpPr>
        <p:spPr>
          <a:xfrm>
            <a:off x="10959656" y="5831951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2" name="Google Shape;262;p19"/>
          <p:cNvSpPr/>
          <p:nvPr/>
        </p:nvSpPr>
        <p:spPr>
          <a:xfrm>
            <a:off x="950829" y="5831951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63" name="Google Shape;263;p19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264" name="Google Shape;264;p19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19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19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19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19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19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19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19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" name="Google Shape;272;p19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Google Shape;273;p19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19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19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19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19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19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6539180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0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3" name="Google Shape;283;p20"/>
          <p:cNvSpPr txBox="1">
            <a:spLocks noGrp="1"/>
          </p:cNvSpPr>
          <p:nvPr>
            <p:ph type="title" idx="2"/>
          </p:nvPr>
        </p:nvSpPr>
        <p:spPr>
          <a:xfrm>
            <a:off x="9600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4" name="Google Shape;284;p20"/>
          <p:cNvSpPr txBox="1">
            <a:spLocks noGrp="1"/>
          </p:cNvSpPr>
          <p:nvPr>
            <p:ph type="subTitle" idx="1"/>
          </p:nvPr>
        </p:nvSpPr>
        <p:spPr>
          <a:xfrm>
            <a:off x="9600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85" name="Google Shape;285;p20"/>
          <p:cNvSpPr txBox="1">
            <a:spLocks noGrp="1"/>
          </p:cNvSpPr>
          <p:nvPr>
            <p:ph type="title" idx="3"/>
          </p:nvPr>
        </p:nvSpPr>
        <p:spPr>
          <a:xfrm>
            <a:off x="62008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6" name="Google Shape;286;p20"/>
          <p:cNvSpPr txBox="1">
            <a:spLocks noGrp="1"/>
          </p:cNvSpPr>
          <p:nvPr>
            <p:ph type="subTitle" idx="4"/>
          </p:nvPr>
        </p:nvSpPr>
        <p:spPr>
          <a:xfrm>
            <a:off x="62008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87" name="Google Shape;287;p20"/>
          <p:cNvSpPr txBox="1">
            <a:spLocks noGrp="1"/>
          </p:cNvSpPr>
          <p:nvPr>
            <p:ph type="title" idx="5"/>
          </p:nvPr>
        </p:nvSpPr>
        <p:spPr>
          <a:xfrm>
            <a:off x="35804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8" name="Google Shape;288;p20"/>
          <p:cNvSpPr txBox="1">
            <a:spLocks noGrp="1"/>
          </p:cNvSpPr>
          <p:nvPr>
            <p:ph type="subTitle" idx="6"/>
          </p:nvPr>
        </p:nvSpPr>
        <p:spPr>
          <a:xfrm>
            <a:off x="35804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89" name="Google Shape;289;p20"/>
          <p:cNvSpPr txBox="1">
            <a:spLocks noGrp="1"/>
          </p:cNvSpPr>
          <p:nvPr>
            <p:ph type="title" idx="7"/>
          </p:nvPr>
        </p:nvSpPr>
        <p:spPr>
          <a:xfrm>
            <a:off x="88212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0" name="Google Shape;290;p20"/>
          <p:cNvSpPr txBox="1">
            <a:spLocks noGrp="1"/>
          </p:cNvSpPr>
          <p:nvPr>
            <p:ph type="subTitle" idx="8"/>
          </p:nvPr>
        </p:nvSpPr>
        <p:spPr>
          <a:xfrm>
            <a:off x="88212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54959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304200" y="2495800"/>
            <a:ext cx="7583600" cy="1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2717600" y="1444400"/>
            <a:ext cx="6756800" cy="7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717600" y="4660600"/>
            <a:ext cx="6756800" cy="6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312701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21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5" name="Google Shape;295;p21"/>
          <p:cNvSpPr txBox="1">
            <a:spLocks noGrp="1"/>
          </p:cNvSpPr>
          <p:nvPr>
            <p:ph type="title" idx="2"/>
          </p:nvPr>
        </p:nvSpPr>
        <p:spPr>
          <a:xfrm>
            <a:off x="1480800" y="2043861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6" name="Google Shape;296;p21"/>
          <p:cNvSpPr txBox="1">
            <a:spLocks noGrp="1"/>
          </p:cNvSpPr>
          <p:nvPr>
            <p:ph type="subTitle" idx="1"/>
          </p:nvPr>
        </p:nvSpPr>
        <p:spPr>
          <a:xfrm>
            <a:off x="1480800" y="2631999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97" name="Google Shape;297;p21"/>
          <p:cNvSpPr txBox="1">
            <a:spLocks noGrp="1"/>
          </p:cNvSpPr>
          <p:nvPr>
            <p:ph type="title" idx="3"/>
          </p:nvPr>
        </p:nvSpPr>
        <p:spPr>
          <a:xfrm>
            <a:off x="4783568" y="2043861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8" name="Google Shape;298;p21"/>
          <p:cNvSpPr txBox="1">
            <a:spLocks noGrp="1"/>
          </p:cNvSpPr>
          <p:nvPr>
            <p:ph type="subTitle" idx="4"/>
          </p:nvPr>
        </p:nvSpPr>
        <p:spPr>
          <a:xfrm>
            <a:off x="4783568" y="2631999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99" name="Google Shape;299;p21"/>
          <p:cNvSpPr txBox="1">
            <a:spLocks noGrp="1"/>
          </p:cNvSpPr>
          <p:nvPr>
            <p:ph type="title" idx="5"/>
          </p:nvPr>
        </p:nvSpPr>
        <p:spPr>
          <a:xfrm>
            <a:off x="1480800" y="3958295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0" name="Google Shape;300;p21"/>
          <p:cNvSpPr txBox="1">
            <a:spLocks noGrp="1"/>
          </p:cNvSpPr>
          <p:nvPr>
            <p:ph type="subTitle" idx="6"/>
          </p:nvPr>
        </p:nvSpPr>
        <p:spPr>
          <a:xfrm>
            <a:off x="1480800" y="4549900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01" name="Google Shape;301;p21"/>
          <p:cNvSpPr txBox="1">
            <a:spLocks noGrp="1"/>
          </p:cNvSpPr>
          <p:nvPr>
            <p:ph type="title" idx="7"/>
          </p:nvPr>
        </p:nvSpPr>
        <p:spPr>
          <a:xfrm>
            <a:off x="4783568" y="3958295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2" name="Google Shape;302;p21"/>
          <p:cNvSpPr txBox="1">
            <a:spLocks noGrp="1"/>
          </p:cNvSpPr>
          <p:nvPr>
            <p:ph type="subTitle" idx="8"/>
          </p:nvPr>
        </p:nvSpPr>
        <p:spPr>
          <a:xfrm>
            <a:off x="4783568" y="4549900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03" name="Google Shape;303;p21"/>
          <p:cNvSpPr txBox="1">
            <a:spLocks noGrp="1"/>
          </p:cNvSpPr>
          <p:nvPr>
            <p:ph type="title" idx="9"/>
          </p:nvPr>
        </p:nvSpPr>
        <p:spPr>
          <a:xfrm>
            <a:off x="8088200" y="2043861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4" name="Google Shape;304;p21"/>
          <p:cNvSpPr txBox="1">
            <a:spLocks noGrp="1"/>
          </p:cNvSpPr>
          <p:nvPr>
            <p:ph type="subTitle" idx="13"/>
          </p:nvPr>
        </p:nvSpPr>
        <p:spPr>
          <a:xfrm>
            <a:off x="8088200" y="2631999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05" name="Google Shape;305;p21"/>
          <p:cNvSpPr txBox="1">
            <a:spLocks noGrp="1"/>
          </p:cNvSpPr>
          <p:nvPr>
            <p:ph type="title" idx="14"/>
          </p:nvPr>
        </p:nvSpPr>
        <p:spPr>
          <a:xfrm>
            <a:off x="8088200" y="3958295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6" name="Google Shape;306;p21"/>
          <p:cNvSpPr txBox="1">
            <a:spLocks noGrp="1"/>
          </p:cNvSpPr>
          <p:nvPr>
            <p:ph type="subTitle" idx="15"/>
          </p:nvPr>
        </p:nvSpPr>
        <p:spPr>
          <a:xfrm>
            <a:off x="8088200" y="4549900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457466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2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11" name="Google Shape;311;p22"/>
          <p:cNvSpPr/>
          <p:nvPr/>
        </p:nvSpPr>
        <p:spPr>
          <a:xfrm rot="10800000" flipH="1">
            <a:off x="1315119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2" name="Google Shape;312;p22"/>
          <p:cNvSpPr/>
          <p:nvPr/>
        </p:nvSpPr>
        <p:spPr>
          <a:xfrm rot="10800000" flipH="1">
            <a:off x="1386946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3" name="Google Shape;313;p22"/>
          <p:cNvSpPr/>
          <p:nvPr/>
        </p:nvSpPr>
        <p:spPr>
          <a:xfrm rot="10800000" flipH="1">
            <a:off x="95080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4" name="Google Shape;314;p22"/>
          <p:cNvSpPr/>
          <p:nvPr/>
        </p:nvSpPr>
        <p:spPr>
          <a:xfrm rot="10800000" flipH="1">
            <a:off x="1013742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5" name="Google Shape;315;p22"/>
          <p:cNvSpPr/>
          <p:nvPr/>
        </p:nvSpPr>
        <p:spPr>
          <a:xfrm rot="10800000" flipH="1">
            <a:off x="1458033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6" name="Google Shape;316;p22"/>
          <p:cNvSpPr/>
          <p:nvPr/>
        </p:nvSpPr>
        <p:spPr>
          <a:xfrm rot="10800000" flipH="1">
            <a:off x="1228483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" name="Google Shape;317;p22"/>
          <p:cNvSpPr/>
          <p:nvPr/>
        </p:nvSpPr>
        <p:spPr>
          <a:xfrm rot="10800000" flipH="1">
            <a:off x="950829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8" name="Google Shape;318;p22"/>
          <p:cNvSpPr/>
          <p:nvPr/>
        </p:nvSpPr>
        <p:spPr>
          <a:xfrm>
            <a:off x="1315119" y="5656818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9" name="Google Shape;319;p22"/>
          <p:cNvSpPr/>
          <p:nvPr/>
        </p:nvSpPr>
        <p:spPr>
          <a:xfrm>
            <a:off x="1386946" y="594040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Google Shape;320;p22"/>
          <p:cNvSpPr/>
          <p:nvPr/>
        </p:nvSpPr>
        <p:spPr>
          <a:xfrm>
            <a:off x="950800" y="5265871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1" name="Google Shape;321;p22"/>
          <p:cNvSpPr/>
          <p:nvPr/>
        </p:nvSpPr>
        <p:spPr>
          <a:xfrm>
            <a:off x="1013742" y="5376935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2" name="Google Shape;322;p22"/>
          <p:cNvSpPr/>
          <p:nvPr/>
        </p:nvSpPr>
        <p:spPr>
          <a:xfrm>
            <a:off x="1458033" y="5793057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22"/>
          <p:cNvSpPr/>
          <p:nvPr/>
        </p:nvSpPr>
        <p:spPr>
          <a:xfrm>
            <a:off x="1228483" y="5571668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Google Shape;324;p22"/>
          <p:cNvSpPr/>
          <p:nvPr/>
        </p:nvSpPr>
        <p:spPr>
          <a:xfrm>
            <a:off x="950829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5" name="Google Shape;325;p22"/>
          <p:cNvSpPr/>
          <p:nvPr/>
        </p:nvSpPr>
        <p:spPr>
          <a:xfrm rot="10800000">
            <a:off x="10376300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6" name="Google Shape;326;p22"/>
          <p:cNvSpPr/>
          <p:nvPr/>
        </p:nvSpPr>
        <p:spPr>
          <a:xfrm rot="10800000">
            <a:off x="10487374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7" name="Google Shape;327;p22"/>
          <p:cNvSpPr/>
          <p:nvPr/>
        </p:nvSpPr>
        <p:spPr>
          <a:xfrm rot="10800000">
            <a:off x="1077246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8" name="Google Shape;328;p22"/>
          <p:cNvSpPr/>
          <p:nvPr/>
        </p:nvSpPr>
        <p:spPr>
          <a:xfrm rot="10800000">
            <a:off x="11057550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9" name="Google Shape;329;p22"/>
          <p:cNvSpPr/>
          <p:nvPr/>
        </p:nvSpPr>
        <p:spPr>
          <a:xfrm rot="10800000">
            <a:off x="10685826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0" name="Google Shape;330;p22"/>
          <p:cNvSpPr/>
          <p:nvPr/>
        </p:nvSpPr>
        <p:spPr>
          <a:xfrm rot="10800000">
            <a:off x="10907231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1" name="Google Shape;331;p22"/>
          <p:cNvSpPr/>
          <p:nvPr/>
        </p:nvSpPr>
        <p:spPr>
          <a:xfrm rot="10800000">
            <a:off x="10959648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2" name="Google Shape;332;p22"/>
          <p:cNvSpPr/>
          <p:nvPr/>
        </p:nvSpPr>
        <p:spPr>
          <a:xfrm flipH="1">
            <a:off x="10376300" y="5656818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3" name="Google Shape;333;p22"/>
          <p:cNvSpPr/>
          <p:nvPr/>
        </p:nvSpPr>
        <p:spPr>
          <a:xfrm flipH="1">
            <a:off x="10487374" y="594040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4" name="Google Shape;334;p22"/>
          <p:cNvSpPr/>
          <p:nvPr/>
        </p:nvSpPr>
        <p:spPr>
          <a:xfrm flipH="1">
            <a:off x="10772460" y="5265871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5" name="Google Shape;335;p22"/>
          <p:cNvSpPr/>
          <p:nvPr/>
        </p:nvSpPr>
        <p:spPr>
          <a:xfrm flipH="1">
            <a:off x="11057550" y="5376935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6" name="Google Shape;336;p22"/>
          <p:cNvSpPr/>
          <p:nvPr/>
        </p:nvSpPr>
        <p:spPr>
          <a:xfrm flipH="1">
            <a:off x="10685826" y="5793057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7" name="Google Shape;337;p22"/>
          <p:cNvSpPr/>
          <p:nvPr/>
        </p:nvSpPr>
        <p:spPr>
          <a:xfrm flipH="1">
            <a:off x="10907231" y="5571668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8" name="Google Shape;338;p22"/>
          <p:cNvSpPr/>
          <p:nvPr/>
        </p:nvSpPr>
        <p:spPr>
          <a:xfrm flipH="1">
            <a:off x="10959648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297967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2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43" name="Google Shape;343;p23"/>
          <p:cNvSpPr/>
          <p:nvPr/>
        </p:nvSpPr>
        <p:spPr>
          <a:xfrm rot="10800000" flipH="1">
            <a:off x="1315119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4" name="Google Shape;344;p23"/>
          <p:cNvSpPr/>
          <p:nvPr/>
        </p:nvSpPr>
        <p:spPr>
          <a:xfrm rot="10800000" flipH="1">
            <a:off x="1386946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5" name="Google Shape;345;p23"/>
          <p:cNvSpPr/>
          <p:nvPr/>
        </p:nvSpPr>
        <p:spPr>
          <a:xfrm rot="10800000" flipH="1">
            <a:off x="95080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6" name="Google Shape;346;p23"/>
          <p:cNvSpPr/>
          <p:nvPr/>
        </p:nvSpPr>
        <p:spPr>
          <a:xfrm rot="10800000" flipH="1">
            <a:off x="1013742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7" name="Google Shape;347;p23"/>
          <p:cNvSpPr/>
          <p:nvPr/>
        </p:nvSpPr>
        <p:spPr>
          <a:xfrm rot="10800000" flipH="1">
            <a:off x="1458033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8" name="Google Shape;348;p23"/>
          <p:cNvSpPr/>
          <p:nvPr/>
        </p:nvSpPr>
        <p:spPr>
          <a:xfrm rot="10800000" flipH="1">
            <a:off x="1228483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9" name="Google Shape;349;p23"/>
          <p:cNvSpPr/>
          <p:nvPr/>
        </p:nvSpPr>
        <p:spPr>
          <a:xfrm rot="10800000" flipH="1">
            <a:off x="950829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0" name="Google Shape;350;p23"/>
          <p:cNvSpPr/>
          <p:nvPr/>
        </p:nvSpPr>
        <p:spPr>
          <a:xfrm rot="10800000">
            <a:off x="10376300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1" name="Google Shape;351;p23"/>
          <p:cNvSpPr/>
          <p:nvPr/>
        </p:nvSpPr>
        <p:spPr>
          <a:xfrm rot="10800000">
            <a:off x="10487374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2" name="Google Shape;352;p23"/>
          <p:cNvSpPr/>
          <p:nvPr/>
        </p:nvSpPr>
        <p:spPr>
          <a:xfrm rot="10800000">
            <a:off x="1077246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3" name="Google Shape;353;p23"/>
          <p:cNvSpPr/>
          <p:nvPr/>
        </p:nvSpPr>
        <p:spPr>
          <a:xfrm rot="10800000">
            <a:off x="11057550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4" name="Google Shape;354;p23"/>
          <p:cNvSpPr/>
          <p:nvPr/>
        </p:nvSpPr>
        <p:spPr>
          <a:xfrm rot="10800000">
            <a:off x="10685826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5" name="Google Shape;355;p23"/>
          <p:cNvSpPr/>
          <p:nvPr/>
        </p:nvSpPr>
        <p:spPr>
          <a:xfrm rot="10800000">
            <a:off x="10907231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6" name="Google Shape;356;p23"/>
          <p:cNvSpPr/>
          <p:nvPr/>
        </p:nvSpPr>
        <p:spPr>
          <a:xfrm rot="10800000">
            <a:off x="10959648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113836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2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61" name="Google Shape;361;p24"/>
          <p:cNvSpPr/>
          <p:nvPr/>
        </p:nvSpPr>
        <p:spPr>
          <a:xfrm rot="10800000" flipH="1">
            <a:off x="950829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2" name="Google Shape;362;p24"/>
          <p:cNvSpPr/>
          <p:nvPr/>
        </p:nvSpPr>
        <p:spPr>
          <a:xfrm>
            <a:off x="950829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3" name="Google Shape;363;p24"/>
          <p:cNvSpPr/>
          <p:nvPr/>
        </p:nvSpPr>
        <p:spPr>
          <a:xfrm rot="10800000">
            <a:off x="10959648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4" name="Google Shape;364;p24"/>
          <p:cNvSpPr/>
          <p:nvPr/>
        </p:nvSpPr>
        <p:spPr>
          <a:xfrm flipH="1">
            <a:off x="10959648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45879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25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grpSp>
        <p:nvGrpSpPr>
          <p:cNvPr id="369" name="Google Shape;369;p25"/>
          <p:cNvGrpSpPr/>
          <p:nvPr/>
        </p:nvGrpSpPr>
        <p:grpSpPr>
          <a:xfrm>
            <a:off x="950801" y="5265871"/>
            <a:ext cx="10290391" cy="872931"/>
            <a:chOff x="713100" y="3949403"/>
            <a:chExt cx="7717793" cy="654698"/>
          </a:xfrm>
        </p:grpSpPr>
        <p:sp>
          <p:nvSpPr>
            <p:cNvPr id="370" name="Google Shape;370;p25"/>
            <p:cNvSpPr/>
            <p:nvPr/>
          </p:nvSpPr>
          <p:spPr>
            <a:xfrm>
              <a:off x="986339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" name="Google Shape;371;p25"/>
            <p:cNvSpPr/>
            <p:nvPr/>
          </p:nvSpPr>
          <p:spPr>
            <a:xfrm>
              <a:off x="1040209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" name="Google Shape;372;p25"/>
            <p:cNvSpPr/>
            <p:nvPr/>
          </p:nvSpPr>
          <p:spPr>
            <a:xfrm>
              <a:off x="713100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25"/>
            <p:cNvSpPr/>
            <p:nvPr/>
          </p:nvSpPr>
          <p:spPr>
            <a:xfrm>
              <a:off x="760306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25"/>
            <p:cNvSpPr/>
            <p:nvPr/>
          </p:nvSpPr>
          <p:spPr>
            <a:xfrm>
              <a:off x="1093524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25"/>
            <p:cNvSpPr/>
            <p:nvPr/>
          </p:nvSpPr>
          <p:spPr>
            <a:xfrm>
              <a:off x="921362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" name="Google Shape;376;p25"/>
            <p:cNvSpPr/>
            <p:nvPr/>
          </p:nvSpPr>
          <p:spPr>
            <a:xfrm>
              <a:off x="713122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" name="Google Shape;377;p25"/>
            <p:cNvSpPr/>
            <p:nvPr/>
          </p:nvSpPr>
          <p:spPr>
            <a:xfrm flipH="1">
              <a:off x="7782225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25"/>
            <p:cNvSpPr/>
            <p:nvPr/>
          </p:nvSpPr>
          <p:spPr>
            <a:xfrm flipH="1">
              <a:off x="7865530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25"/>
            <p:cNvSpPr/>
            <p:nvPr/>
          </p:nvSpPr>
          <p:spPr>
            <a:xfrm flipH="1">
              <a:off x="8079345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25"/>
            <p:cNvSpPr/>
            <p:nvPr/>
          </p:nvSpPr>
          <p:spPr>
            <a:xfrm flipH="1">
              <a:off x="8293162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25"/>
            <p:cNvSpPr/>
            <p:nvPr/>
          </p:nvSpPr>
          <p:spPr>
            <a:xfrm flipH="1">
              <a:off x="8014369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25"/>
            <p:cNvSpPr/>
            <p:nvPr/>
          </p:nvSpPr>
          <p:spPr>
            <a:xfrm flipH="1">
              <a:off x="8180423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25"/>
            <p:cNvSpPr/>
            <p:nvPr/>
          </p:nvSpPr>
          <p:spPr>
            <a:xfrm flipH="1">
              <a:off x="8219736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8598591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2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6"/>
          <p:cNvSpPr txBox="1">
            <a:spLocks noGrp="1"/>
          </p:cNvSpPr>
          <p:nvPr>
            <p:ph type="title" hasCustomPrompt="1"/>
          </p:nvPr>
        </p:nvSpPr>
        <p:spPr>
          <a:xfrm>
            <a:off x="2964800" y="893633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88" name="Google Shape;388;p26"/>
          <p:cNvSpPr txBox="1">
            <a:spLocks noGrp="1"/>
          </p:cNvSpPr>
          <p:nvPr>
            <p:ph type="subTitle" idx="1"/>
          </p:nvPr>
        </p:nvSpPr>
        <p:spPr>
          <a:xfrm>
            <a:off x="2964800" y="1888316"/>
            <a:ext cx="62624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89" name="Google Shape;389;p26"/>
          <p:cNvSpPr txBox="1">
            <a:spLocks noGrp="1"/>
          </p:cNvSpPr>
          <p:nvPr>
            <p:ph type="title" idx="2" hasCustomPrompt="1"/>
          </p:nvPr>
        </p:nvSpPr>
        <p:spPr>
          <a:xfrm>
            <a:off x="2964800" y="2623908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90" name="Google Shape;390;p26"/>
          <p:cNvSpPr txBox="1">
            <a:spLocks noGrp="1"/>
          </p:cNvSpPr>
          <p:nvPr>
            <p:ph type="subTitle" idx="3"/>
          </p:nvPr>
        </p:nvSpPr>
        <p:spPr>
          <a:xfrm>
            <a:off x="2964800" y="3617215"/>
            <a:ext cx="62624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91" name="Google Shape;391;p26"/>
          <p:cNvSpPr txBox="1">
            <a:spLocks noGrp="1"/>
          </p:cNvSpPr>
          <p:nvPr>
            <p:ph type="title" idx="4" hasCustomPrompt="1"/>
          </p:nvPr>
        </p:nvSpPr>
        <p:spPr>
          <a:xfrm>
            <a:off x="2964800" y="4354184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92" name="Google Shape;392;p26"/>
          <p:cNvSpPr txBox="1">
            <a:spLocks noGrp="1"/>
          </p:cNvSpPr>
          <p:nvPr>
            <p:ph type="subTitle" idx="5"/>
          </p:nvPr>
        </p:nvSpPr>
        <p:spPr>
          <a:xfrm>
            <a:off x="2964800" y="5346113"/>
            <a:ext cx="62624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393" name="Google Shape;393;p26"/>
          <p:cNvGrpSpPr/>
          <p:nvPr/>
        </p:nvGrpSpPr>
        <p:grpSpPr>
          <a:xfrm>
            <a:off x="950801" y="5265871"/>
            <a:ext cx="10290391" cy="872931"/>
            <a:chOff x="713100" y="3949403"/>
            <a:chExt cx="7717793" cy="654698"/>
          </a:xfrm>
        </p:grpSpPr>
        <p:sp>
          <p:nvSpPr>
            <p:cNvPr id="394" name="Google Shape;394;p26"/>
            <p:cNvSpPr/>
            <p:nvPr/>
          </p:nvSpPr>
          <p:spPr>
            <a:xfrm>
              <a:off x="986339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26"/>
            <p:cNvSpPr/>
            <p:nvPr/>
          </p:nvSpPr>
          <p:spPr>
            <a:xfrm>
              <a:off x="1040209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713100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" name="Google Shape;397;p26"/>
            <p:cNvSpPr/>
            <p:nvPr/>
          </p:nvSpPr>
          <p:spPr>
            <a:xfrm>
              <a:off x="760306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26"/>
            <p:cNvSpPr/>
            <p:nvPr/>
          </p:nvSpPr>
          <p:spPr>
            <a:xfrm>
              <a:off x="1093524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26"/>
            <p:cNvSpPr/>
            <p:nvPr/>
          </p:nvSpPr>
          <p:spPr>
            <a:xfrm>
              <a:off x="921362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713122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26"/>
            <p:cNvSpPr/>
            <p:nvPr/>
          </p:nvSpPr>
          <p:spPr>
            <a:xfrm flipH="1">
              <a:off x="7782225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26"/>
            <p:cNvSpPr/>
            <p:nvPr/>
          </p:nvSpPr>
          <p:spPr>
            <a:xfrm flipH="1">
              <a:off x="7865530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26"/>
            <p:cNvSpPr/>
            <p:nvPr/>
          </p:nvSpPr>
          <p:spPr>
            <a:xfrm flipH="1">
              <a:off x="8079345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26"/>
            <p:cNvSpPr/>
            <p:nvPr/>
          </p:nvSpPr>
          <p:spPr>
            <a:xfrm flipH="1">
              <a:off x="8293162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26"/>
            <p:cNvSpPr/>
            <p:nvPr/>
          </p:nvSpPr>
          <p:spPr>
            <a:xfrm flipH="1">
              <a:off x="8014369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26"/>
            <p:cNvSpPr/>
            <p:nvPr/>
          </p:nvSpPr>
          <p:spPr>
            <a:xfrm flipH="1">
              <a:off x="8180423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26"/>
            <p:cNvSpPr/>
            <p:nvPr/>
          </p:nvSpPr>
          <p:spPr>
            <a:xfrm flipH="1">
              <a:off x="8219736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134135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27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27"/>
          <p:cNvSpPr txBox="1">
            <a:spLocks noGrp="1"/>
          </p:cNvSpPr>
          <p:nvPr>
            <p:ph type="title"/>
          </p:nvPr>
        </p:nvSpPr>
        <p:spPr>
          <a:xfrm>
            <a:off x="3232800" y="719216"/>
            <a:ext cx="5726400" cy="1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412" name="Google Shape;412;p27"/>
          <p:cNvSpPr txBox="1">
            <a:spLocks noGrp="1"/>
          </p:cNvSpPr>
          <p:nvPr>
            <p:ph type="subTitle" idx="1"/>
          </p:nvPr>
        </p:nvSpPr>
        <p:spPr>
          <a:xfrm>
            <a:off x="3806200" y="2140467"/>
            <a:ext cx="4579600" cy="17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413" name="Google Shape;413;p27"/>
          <p:cNvSpPr txBox="1"/>
          <p:nvPr/>
        </p:nvSpPr>
        <p:spPr>
          <a:xfrm>
            <a:off x="2950200" y="4777700"/>
            <a:ext cx="62916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467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467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467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467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467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7741047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2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 rot="10800000" flipH="1">
            <a:off x="-237400" y="-13315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1" y="2976"/>
            <a:ext cx="12191996" cy="685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7" name="Google Shape;417;p28"/>
          <p:cNvGrpSpPr/>
          <p:nvPr/>
        </p:nvGrpSpPr>
        <p:grpSpPr>
          <a:xfrm>
            <a:off x="950801" y="5240533"/>
            <a:ext cx="10290401" cy="872969"/>
            <a:chOff x="713100" y="3930399"/>
            <a:chExt cx="7717801" cy="654727"/>
          </a:xfrm>
        </p:grpSpPr>
        <p:sp>
          <p:nvSpPr>
            <p:cNvPr id="418" name="Google Shape;418;p28"/>
            <p:cNvSpPr/>
            <p:nvPr/>
          </p:nvSpPr>
          <p:spPr>
            <a:xfrm>
              <a:off x="8033246" y="4272790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986339" y="4223609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1040209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713100" y="3930399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760306" y="4013697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109352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921362" y="4159747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8079908" y="3930399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8293723" y="4008144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7788342" y="422360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7871647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8187094" y="4158081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802048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821974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71312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33" name="Google Shape;433;p28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434" name="Google Shape;434;p28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28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28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28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28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28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28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" name="Google Shape;441;p28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" name="Google Shape;442;p28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28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28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" name="Google Shape;445;p28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28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28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28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4191800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29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 rot="10800000"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" y="30275"/>
            <a:ext cx="12191996" cy="685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2" name="Google Shape;452;p29"/>
          <p:cNvGrpSpPr/>
          <p:nvPr/>
        </p:nvGrpSpPr>
        <p:grpSpPr>
          <a:xfrm>
            <a:off x="1084997" y="5517697"/>
            <a:ext cx="10022343" cy="595817"/>
            <a:chOff x="500210" y="4475281"/>
            <a:chExt cx="4478525" cy="266259"/>
          </a:xfrm>
        </p:grpSpPr>
        <p:sp>
          <p:nvSpPr>
            <p:cNvPr id="453" name="Google Shape;453;p29"/>
            <p:cNvSpPr/>
            <p:nvPr/>
          </p:nvSpPr>
          <p:spPr>
            <a:xfrm>
              <a:off x="4817033" y="4614523"/>
              <a:ext cx="13207" cy="421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67907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47" y="226"/>
                  </a:cubicBezTo>
                  <a:lnTo>
                    <a:pt x="12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5" y="194"/>
                    <a:pt x="33" y="183"/>
                    <a:pt x="22" y="172"/>
                  </a:cubicBezTo>
                  <a:cubicBezTo>
                    <a:pt x="1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2" y="108"/>
                    <a:pt x="1" y="129"/>
                  </a:cubicBezTo>
                  <a:lnTo>
                    <a:pt x="1" y="183"/>
                  </a:lnTo>
                  <a:cubicBezTo>
                    <a:pt x="12" y="205"/>
                    <a:pt x="33" y="226"/>
                    <a:pt x="55" y="236"/>
                  </a:cubicBezTo>
                  <a:cubicBezTo>
                    <a:pt x="6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397" y="226"/>
                  </a:cubicBezTo>
                  <a:cubicBezTo>
                    <a:pt x="429" y="205"/>
                    <a:pt x="450" y="183"/>
                    <a:pt x="472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50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29"/>
            <p:cNvSpPr/>
            <p:nvPr/>
          </p:nvSpPr>
          <p:spPr>
            <a:xfrm>
              <a:off x="778439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lose/>
                  <a:moveTo>
                    <a:pt x="674" y="1"/>
                  </a:moveTo>
                  <a:cubicBezTo>
                    <a:pt x="653" y="1"/>
                    <a:pt x="631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7" y="129"/>
                    <a:pt x="396" y="151"/>
                    <a:pt x="374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5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2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29"/>
            <p:cNvSpPr/>
            <p:nvPr/>
          </p:nvSpPr>
          <p:spPr>
            <a:xfrm>
              <a:off x="87983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5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2" y="205"/>
                    <a:pt x="301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" name="Google Shape;457;p29"/>
            <p:cNvSpPr/>
            <p:nvPr/>
          </p:nvSpPr>
          <p:spPr>
            <a:xfrm>
              <a:off x="98146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" name="Google Shape;458;p29"/>
            <p:cNvSpPr/>
            <p:nvPr/>
          </p:nvSpPr>
          <p:spPr>
            <a:xfrm>
              <a:off x="108308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3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53" y="119"/>
                  </a:lnTo>
                  <a:cubicBezTo>
                    <a:pt x="43" y="119"/>
                    <a:pt x="43" y="108"/>
                    <a:pt x="43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11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1182005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4" y="44"/>
                    <a:pt x="804" y="55"/>
                    <a:pt x="815" y="55"/>
                  </a:cubicBezTo>
                  <a:cubicBezTo>
                    <a:pt x="815" y="55"/>
                    <a:pt x="815" y="44"/>
                    <a:pt x="793" y="33"/>
                  </a:cubicBez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505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5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33" y="129"/>
                  </a:cubicBezTo>
                  <a:cubicBezTo>
                    <a:pt x="33" y="122"/>
                    <a:pt x="39" y="114"/>
                    <a:pt x="42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44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4" y="226"/>
                    <a:pt x="6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6" y="290"/>
                    <a:pt x="258" y="279"/>
                    <a:pt x="27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0" y="22"/>
                  </a:cubicBezTo>
                  <a:cubicBezTo>
                    <a:pt x="762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" name="Google Shape;460;p29"/>
            <p:cNvSpPr/>
            <p:nvPr/>
          </p:nvSpPr>
          <p:spPr>
            <a:xfrm>
              <a:off x="128363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4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138525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4" y="55"/>
                  </a:moveTo>
                  <a:lnTo>
                    <a:pt x="804" y="65"/>
                  </a:lnTo>
                  <a:cubicBezTo>
                    <a:pt x="804" y="65"/>
                    <a:pt x="814" y="65"/>
                    <a:pt x="804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148688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1" y="162"/>
                    <a:pt x="21" y="140"/>
                    <a:pt x="21" y="129"/>
                  </a:cubicBezTo>
                  <a:cubicBezTo>
                    <a:pt x="21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2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4" y="290"/>
                  </a:cubicBezTo>
                  <a:cubicBezTo>
                    <a:pt x="236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cubicBezTo>
                    <a:pt x="642" y="55"/>
                    <a:pt x="664" y="44"/>
                    <a:pt x="685" y="33"/>
                  </a:cubicBezTo>
                  <a:cubicBezTo>
                    <a:pt x="707" y="33"/>
                    <a:pt x="71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" name="Google Shape;463;p29"/>
            <p:cNvSpPr/>
            <p:nvPr/>
          </p:nvSpPr>
          <p:spPr>
            <a:xfrm>
              <a:off x="158828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lnTo>
                    <a:pt x="44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29"/>
            <p:cNvSpPr/>
            <p:nvPr/>
          </p:nvSpPr>
          <p:spPr>
            <a:xfrm>
              <a:off x="1687648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14" y="55"/>
                  </a:cubicBezTo>
                  <a:lnTo>
                    <a:pt x="793" y="33"/>
                  </a:lnTo>
                  <a:close/>
                  <a:moveTo>
                    <a:pt x="685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503" y="76"/>
                    <a:pt x="471" y="98"/>
                    <a:pt x="450" y="119"/>
                  </a:cubicBezTo>
                  <a:cubicBezTo>
                    <a:pt x="428" y="129"/>
                    <a:pt x="396" y="151"/>
                    <a:pt x="375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79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6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0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43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79" y="279"/>
                  </a:cubicBezTo>
                  <a:cubicBezTo>
                    <a:pt x="289" y="279"/>
                    <a:pt x="31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3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178904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793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" name="Google Shape;466;p29"/>
            <p:cNvSpPr/>
            <p:nvPr/>
          </p:nvSpPr>
          <p:spPr>
            <a:xfrm>
              <a:off x="189067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4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" name="Google Shape;467;p29"/>
            <p:cNvSpPr/>
            <p:nvPr/>
          </p:nvSpPr>
          <p:spPr>
            <a:xfrm>
              <a:off x="199229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43" y="55"/>
                    <a:pt x="664" y="44"/>
                    <a:pt x="686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29"/>
            <p:cNvSpPr/>
            <p:nvPr/>
          </p:nvSpPr>
          <p:spPr>
            <a:xfrm>
              <a:off x="209392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5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8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21" y="172"/>
                  </a:cubicBezTo>
                  <a:cubicBezTo>
                    <a:pt x="21" y="162"/>
                    <a:pt x="10" y="140"/>
                    <a:pt x="21" y="129"/>
                  </a:cubicBezTo>
                  <a:cubicBezTo>
                    <a:pt x="21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0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7" y="279"/>
                  </a:cubicBezTo>
                  <a:cubicBezTo>
                    <a:pt x="278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50" y="183"/>
                    <a:pt x="481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8" y="22"/>
                  </a:cubicBezTo>
                  <a:cubicBezTo>
                    <a:pt x="750" y="33"/>
                    <a:pt x="771" y="33"/>
                    <a:pt x="781" y="33"/>
                  </a:cubicBezTo>
                  <a:cubicBezTo>
                    <a:pt x="792" y="44"/>
                    <a:pt x="792" y="55"/>
                    <a:pt x="803" y="55"/>
                  </a:cubicBez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29"/>
            <p:cNvSpPr/>
            <p:nvPr/>
          </p:nvSpPr>
          <p:spPr>
            <a:xfrm>
              <a:off x="219284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5" y="55"/>
                    <a:pt x="814" y="55"/>
                  </a:cubicBez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3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229446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239609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4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14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29"/>
            <p:cNvSpPr/>
            <p:nvPr/>
          </p:nvSpPr>
          <p:spPr>
            <a:xfrm>
              <a:off x="249749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86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7" y="114"/>
                    <a:pt x="41" y="116"/>
                    <a:pt x="44" y="119"/>
                  </a:cubicBezTo>
                  <a:lnTo>
                    <a:pt x="55" y="119"/>
                  </a:lnTo>
                  <a:lnTo>
                    <a:pt x="44" y="108"/>
                  </a:ln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36" y="290"/>
                    <a:pt x="248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cubicBezTo>
                    <a:pt x="643" y="55"/>
                    <a:pt x="665" y="44"/>
                    <a:pt x="686" y="33"/>
                  </a:cubicBezTo>
                  <a:cubicBezTo>
                    <a:pt x="708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29"/>
            <p:cNvSpPr/>
            <p:nvPr/>
          </p:nvSpPr>
          <p:spPr>
            <a:xfrm>
              <a:off x="259911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29"/>
            <p:cNvSpPr/>
            <p:nvPr/>
          </p:nvSpPr>
          <p:spPr>
            <a:xfrm>
              <a:off x="269825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3" y="33"/>
                  </a:lnTo>
                  <a:cubicBezTo>
                    <a:pt x="804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4" y="1"/>
                    <a:pt x="63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4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7" y="290"/>
                    <a:pt x="258" y="279"/>
                    <a:pt x="268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1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29"/>
            <p:cNvSpPr/>
            <p:nvPr/>
          </p:nvSpPr>
          <p:spPr>
            <a:xfrm>
              <a:off x="279988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29"/>
            <p:cNvSpPr/>
            <p:nvPr/>
          </p:nvSpPr>
          <p:spPr>
            <a:xfrm>
              <a:off x="2901509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" name="Google Shape;477;p29"/>
            <p:cNvSpPr/>
            <p:nvPr/>
          </p:nvSpPr>
          <p:spPr>
            <a:xfrm>
              <a:off x="300313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6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36" y="290"/>
                    <a:pt x="246" y="279"/>
                    <a:pt x="267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31" y="55"/>
                    <a:pt x="664" y="44"/>
                    <a:pt x="685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29"/>
            <p:cNvSpPr/>
            <p:nvPr/>
          </p:nvSpPr>
          <p:spPr>
            <a:xfrm>
              <a:off x="310453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3" y="258"/>
                    <a:pt x="375" y="236"/>
                    <a:pt x="408" y="226"/>
                  </a:cubicBezTo>
                  <a:cubicBezTo>
                    <a:pt x="429" y="205"/>
                    <a:pt x="45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29"/>
            <p:cNvSpPr/>
            <p:nvPr/>
          </p:nvSpPr>
          <p:spPr>
            <a:xfrm>
              <a:off x="320367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9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29"/>
            <p:cNvSpPr/>
            <p:nvPr/>
          </p:nvSpPr>
          <p:spPr>
            <a:xfrm>
              <a:off x="330530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29"/>
            <p:cNvSpPr/>
            <p:nvPr/>
          </p:nvSpPr>
          <p:spPr>
            <a:xfrm>
              <a:off x="340670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47" y="108"/>
                  </a:cubicBezTo>
                  <a:cubicBezTo>
                    <a:pt x="56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1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29"/>
            <p:cNvSpPr/>
            <p:nvPr/>
          </p:nvSpPr>
          <p:spPr>
            <a:xfrm>
              <a:off x="350832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cubicBezTo>
                    <a:pt x="633" y="55"/>
                    <a:pt x="664" y="44"/>
                    <a:pt x="676" y="33"/>
                  </a:cubicBez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" name="Google Shape;483;p29"/>
            <p:cNvSpPr/>
            <p:nvPr/>
          </p:nvSpPr>
          <p:spPr>
            <a:xfrm>
              <a:off x="360995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" name="Google Shape;484;p29"/>
            <p:cNvSpPr/>
            <p:nvPr/>
          </p:nvSpPr>
          <p:spPr>
            <a:xfrm>
              <a:off x="3709093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9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" name="Google Shape;485;p29"/>
            <p:cNvSpPr/>
            <p:nvPr/>
          </p:nvSpPr>
          <p:spPr>
            <a:xfrm>
              <a:off x="3810719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3" y="183"/>
                    <a:pt x="322" y="205"/>
                    <a:pt x="300" y="215"/>
                  </a:cubicBezTo>
                  <a:cubicBezTo>
                    <a:pt x="28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65"/>
                    <a:pt x="814" y="65"/>
                    <a:pt x="814" y="65"/>
                  </a:cubicBezTo>
                  <a:lnTo>
                    <a:pt x="814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" name="Google Shape;486;p29"/>
            <p:cNvSpPr/>
            <p:nvPr/>
          </p:nvSpPr>
          <p:spPr>
            <a:xfrm>
              <a:off x="391234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7" y="129"/>
                    <a:pt x="396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0" y="279"/>
                    <a:pt x="182" y="290"/>
                    <a:pt x="214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1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29"/>
            <p:cNvSpPr/>
            <p:nvPr/>
          </p:nvSpPr>
          <p:spPr>
            <a:xfrm>
              <a:off x="401374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4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lnTo>
                    <a:pt x="44" y="108"/>
                  </a:ln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708" y="33"/>
                    <a:pt x="718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" name="Google Shape;488;p29"/>
            <p:cNvSpPr/>
            <p:nvPr/>
          </p:nvSpPr>
          <p:spPr>
            <a:xfrm>
              <a:off x="4115370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4" y="194"/>
                    <a:pt x="32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6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29"/>
            <p:cNvSpPr/>
            <p:nvPr/>
          </p:nvSpPr>
          <p:spPr>
            <a:xfrm>
              <a:off x="421451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3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5" y="1"/>
                  </a:moveTo>
                  <a:cubicBezTo>
                    <a:pt x="654" y="1"/>
                    <a:pt x="632" y="12"/>
                    <a:pt x="600" y="22"/>
                  </a:cubicBezTo>
                  <a:cubicBezTo>
                    <a:pt x="57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1" y="129"/>
                  </a:cubicBezTo>
                  <a:cubicBezTo>
                    <a:pt x="11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4315911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6" y="1"/>
                  </a:moveTo>
                  <a:cubicBezTo>
                    <a:pt x="655" y="1"/>
                    <a:pt x="622" y="12"/>
                    <a:pt x="601" y="22"/>
                  </a:cubicBezTo>
                  <a:cubicBezTo>
                    <a:pt x="56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9" y="129"/>
                    <a:pt x="398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7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65"/>
                    <a:pt x="815" y="65"/>
                    <a:pt x="815" y="65"/>
                  </a:cubicBezTo>
                  <a:lnTo>
                    <a:pt x="815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4417536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451916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0" y="140"/>
                    <a:pt x="0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4620788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8" y="33"/>
                    <a:pt x="535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4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4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11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64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7" y="226"/>
                  </a:cubicBezTo>
                  <a:cubicBezTo>
                    <a:pt x="428" y="205"/>
                    <a:pt x="450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39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2" y="44"/>
                    <a:pt x="792" y="55"/>
                    <a:pt x="804" y="55"/>
                  </a:cubicBez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611321" y="4594522"/>
              <a:ext cx="152664" cy="142276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633227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500210" y="4475281"/>
              <a:ext cx="142954" cy="151309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519406" y="4509157"/>
              <a:ext cx="36811" cy="97109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" name="Google Shape;498;p29"/>
            <p:cNvSpPr/>
            <p:nvPr/>
          </p:nvSpPr>
          <p:spPr>
            <a:xfrm>
              <a:off x="654907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29"/>
            <p:cNvSpPr/>
            <p:nvPr/>
          </p:nvSpPr>
          <p:spPr>
            <a:xfrm>
              <a:off x="584898" y="4568551"/>
              <a:ext cx="17163" cy="15357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29"/>
            <p:cNvSpPr/>
            <p:nvPr/>
          </p:nvSpPr>
          <p:spPr>
            <a:xfrm>
              <a:off x="4836008" y="4475281"/>
              <a:ext cx="142728" cy="151309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4922954" y="4506898"/>
              <a:ext cx="39069" cy="96883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29"/>
            <p:cNvSpPr/>
            <p:nvPr/>
          </p:nvSpPr>
          <p:spPr>
            <a:xfrm>
              <a:off x="4717445" y="4594522"/>
              <a:ext cx="152664" cy="147019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4751320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4879594" y="4567874"/>
              <a:ext cx="14679" cy="16034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4811844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06" name="Google Shape;506;p29"/>
          <p:cNvGrpSpPr/>
          <p:nvPr/>
        </p:nvGrpSpPr>
        <p:grpSpPr>
          <a:xfrm rot="10800000" flipH="1">
            <a:off x="1084997" y="745964"/>
            <a:ext cx="10022343" cy="595817"/>
            <a:chOff x="500210" y="4475281"/>
            <a:chExt cx="4478525" cy="266259"/>
          </a:xfrm>
        </p:grpSpPr>
        <p:sp>
          <p:nvSpPr>
            <p:cNvPr id="507" name="Google Shape;507;p29"/>
            <p:cNvSpPr/>
            <p:nvPr/>
          </p:nvSpPr>
          <p:spPr>
            <a:xfrm>
              <a:off x="4817033" y="4614523"/>
              <a:ext cx="13207" cy="421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29"/>
            <p:cNvSpPr/>
            <p:nvPr/>
          </p:nvSpPr>
          <p:spPr>
            <a:xfrm>
              <a:off x="67907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47" y="226"/>
                  </a:cubicBezTo>
                  <a:lnTo>
                    <a:pt x="12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5" y="194"/>
                    <a:pt x="33" y="183"/>
                    <a:pt x="22" y="172"/>
                  </a:cubicBezTo>
                  <a:cubicBezTo>
                    <a:pt x="1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2" y="108"/>
                    <a:pt x="1" y="129"/>
                  </a:cubicBezTo>
                  <a:lnTo>
                    <a:pt x="1" y="183"/>
                  </a:lnTo>
                  <a:cubicBezTo>
                    <a:pt x="12" y="205"/>
                    <a:pt x="33" y="226"/>
                    <a:pt x="55" y="236"/>
                  </a:cubicBezTo>
                  <a:cubicBezTo>
                    <a:pt x="6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397" y="226"/>
                  </a:cubicBezTo>
                  <a:cubicBezTo>
                    <a:pt x="429" y="205"/>
                    <a:pt x="450" y="183"/>
                    <a:pt x="472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50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" name="Google Shape;509;p29"/>
            <p:cNvSpPr/>
            <p:nvPr/>
          </p:nvSpPr>
          <p:spPr>
            <a:xfrm>
              <a:off x="778439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lose/>
                  <a:moveTo>
                    <a:pt x="674" y="1"/>
                  </a:moveTo>
                  <a:cubicBezTo>
                    <a:pt x="653" y="1"/>
                    <a:pt x="631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7" y="129"/>
                    <a:pt x="396" y="151"/>
                    <a:pt x="374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5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2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" name="Google Shape;510;p29"/>
            <p:cNvSpPr/>
            <p:nvPr/>
          </p:nvSpPr>
          <p:spPr>
            <a:xfrm>
              <a:off x="87983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5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2" y="205"/>
                    <a:pt x="301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" name="Google Shape;511;p29"/>
            <p:cNvSpPr/>
            <p:nvPr/>
          </p:nvSpPr>
          <p:spPr>
            <a:xfrm>
              <a:off x="98146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108308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3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53" y="119"/>
                  </a:lnTo>
                  <a:cubicBezTo>
                    <a:pt x="43" y="119"/>
                    <a:pt x="43" y="108"/>
                    <a:pt x="43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11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1182005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4" y="44"/>
                    <a:pt x="804" y="55"/>
                    <a:pt x="815" y="55"/>
                  </a:cubicBezTo>
                  <a:cubicBezTo>
                    <a:pt x="815" y="55"/>
                    <a:pt x="815" y="44"/>
                    <a:pt x="793" y="33"/>
                  </a:cubicBez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505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5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33" y="129"/>
                  </a:cubicBezTo>
                  <a:cubicBezTo>
                    <a:pt x="33" y="122"/>
                    <a:pt x="39" y="114"/>
                    <a:pt x="42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44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4" y="226"/>
                    <a:pt x="6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6" y="290"/>
                    <a:pt x="258" y="279"/>
                    <a:pt x="27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0" y="22"/>
                  </a:cubicBezTo>
                  <a:cubicBezTo>
                    <a:pt x="762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128363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4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29"/>
            <p:cNvSpPr/>
            <p:nvPr/>
          </p:nvSpPr>
          <p:spPr>
            <a:xfrm>
              <a:off x="138525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4" y="55"/>
                  </a:moveTo>
                  <a:lnTo>
                    <a:pt x="804" y="65"/>
                  </a:lnTo>
                  <a:cubicBezTo>
                    <a:pt x="804" y="65"/>
                    <a:pt x="814" y="65"/>
                    <a:pt x="804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29"/>
            <p:cNvSpPr/>
            <p:nvPr/>
          </p:nvSpPr>
          <p:spPr>
            <a:xfrm>
              <a:off x="148688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1" y="162"/>
                    <a:pt x="21" y="140"/>
                    <a:pt x="21" y="129"/>
                  </a:cubicBezTo>
                  <a:cubicBezTo>
                    <a:pt x="21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2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4" y="290"/>
                  </a:cubicBezTo>
                  <a:cubicBezTo>
                    <a:pt x="236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cubicBezTo>
                    <a:pt x="642" y="55"/>
                    <a:pt x="664" y="44"/>
                    <a:pt x="685" y="33"/>
                  </a:cubicBezTo>
                  <a:cubicBezTo>
                    <a:pt x="707" y="33"/>
                    <a:pt x="71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29"/>
            <p:cNvSpPr/>
            <p:nvPr/>
          </p:nvSpPr>
          <p:spPr>
            <a:xfrm>
              <a:off x="158828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lnTo>
                    <a:pt x="44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29"/>
            <p:cNvSpPr/>
            <p:nvPr/>
          </p:nvSpPr>
          <p:spPr>
            <a:xfrm>
              <a:off x="1687648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14" y="55"/>
                  </a:cubicBezTo>
                  <a:lnTo>
                    <a:pt x="793" y="33"/>
                  </a:lnTo>
                  <a:close/>
                  <a:moveTo>
                    <a:pt x="685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503" y="76"/>
                    <a:pt x="471" y="98"/>
                    <a:pt x="450" y="119"/>
                  </a:cubicBezTo>
                  <a:cubicBezTo>
                    <a:pt x="428" y="129"/>
                    <a:pt x="396" y="151"/>
                    <a:pt x="375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79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6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0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43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79" y="279"/>
                  </a:cubicBezTo>
                  <a:cubicBezTo>
                    <a:pt x="289" y="279"/>
                    <a:pt x="31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3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29"/>
            <p:cNvSpPr/>
            <p:nvPr/>
          </p:nvSpPr>
          <p:spPr>
            <a:xfrm>
              <a:off x="178904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793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29"/>
            <p:cNvSpPr/>
            <p:nvPr/>
          </p:nvSpPr>
          <p:spPr>
            <a:xfrm>
              <a:off x="189067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4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29"/>
            <p:cNvSpPr/>
            <p:nvPr/>
          </p:nvSpPr>
          <p:spPr>
            <a:xfrm>
              <a:off x="199229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43" y="55"/>
                    <a:pt x="664" y="44"/>
                    <a:pt x="686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29"/>
            <p:cNvSpPr/>
            <p:nvPr/>
          </p:nvSpPr>
          <p:spPr>
            <a:xfrm>
              <a:off x="209392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5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8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21" y="172"/>
                  </a:cubicBezTo>
                  <a:cubicBezTo>
                    <a:pt x="21" y="162"/>
                    <a:pt x="10" y="140"/>
                    <a:pt x="21" y="129"/>
                  </a:cubicBezTo>
                  <a:cubicBezTo>
                    <a:pt x="21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0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7" y="279"/>
                  </a:cubicBezTo>
                  <a:cubicBezTo>
                    <a:pt x="278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50" y="183"/>
                    <a:pt x="481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8" y="22"/>
                  </a:cubicBezTo>
                  <a:cubicBezTo>
                    <a:pt x="750" y="33"/>
                    <a:pt x="771" y="33"/>
                    <a:pt x="781" y="33"/>
                  </a:cubicBezTo>
                  <a:cubicBezTo>
                    <a:pt x="792" y="44"/>
                    <a:pt x="792" y="55"/>
                    <a:pt x="803" y="55"/>
                  </a:cubicBez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29"/>
            <p:cNvSpPr/>
            <p:nvPr/>
          </p:nvSpPr>
          <p:spPr>
            <a:xfrm>
              <a:off x="219284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5" y="55"/>
                    <a:pt x="814" y="55"/>
                  </a:cubicBez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3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29"/>
            <p:cNvSpPr/>
            <p:nvPr/>
          </p:nvSpPr>
          <p:spPr>
            <a:xfrm>
              <a:off x="229446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29"/>
            <p:cNvSpPr/>
            <p:nvPr/>
          </p:nvSpPr>
          <p:spPr>
            <a:xfrm>
              <a:off x="239609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4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14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" name="Google Shape;526;p29"/>
            <p:cNvSpPr/>
            <p:nvPr/>
          </p:nvSpPr>
          <p:spPr>
            <a:xfrm>
              <a:off x="249749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86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7" y="114"/>
                    <a:pt x="41" y="116"/>
                    <a:pt x="44" y="119"/>
                  </a:cubicBezTo>
                  <a:lnTo>
                    <a:pt x="55" y="119"/>
                  </a:lnTo>
                  <a:lnTo>
                    <a:pt x="44" y="108"/>
                  </a:ln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36" y="290"/>
                    <a:pt x="248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cubicBezTo>
                    <a:pt x="643" y="55"/>
                    <a:pt x="665" y="44"/>
                    <a:pt x="686" y="33"/>
                  </a:cubicBezTo>
                  <a:cubicBezTo>
                    <a:pt x="708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" name="Google Shape;527;p29"/>
            <p:cNvSpPr/>
            <p:nvPr/>
          </p:nvSpPr>
          <p:spPr>
            <a:xfrm>
              <a:off x="259911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" name="Google Shape;528;p29"/>
            <p:cNvSpPr/>
            <p:nvPr/>
          </p:nvSpPr>
          <p:spPr>
            <a:xfrm>
              <a:off x="269825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3" y="33"/>
                  </a:lnTo>
                  <a:cubicBezTo>
                    <a:pt x="804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4" y="1"/>
                    <a:pt x="63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4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7" y="290"/>
                    <a:pt x="258" y="279"/>
                    <a:pt x="268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1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279988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2901509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300313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6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36" y="290"/>
                    <a:pt x="246" y="279"/>
                    <a:pt x="267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31" y="55"/>
                    <a:pt x="664" y="44"/>
                    <a:pt x="685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310453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3" y="258"/>
                    <a:pt x="375" y="236"/>
                    <a:pt x="408" y="226"/>
                  </a:cubicBezTo>
                  <a:cubicBezTo>
                    <a:pt x="429" y="205"/>
                    <a:pt x="45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" name="Google Shape;533;p29"/>
            <p:cNvSpPr/>
            <p:nvPr/>
          </p:nvSpPr>
          <p:spPr>
            <a:xfrm>
              <a:off x="320367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9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4" name="Google Shape;534;p29"/>
            <p:cNvSpPr/>
            <p:nvPr/>
          </p:nvSpPr>
          <p:spPr>
            <a:xfrm>
              <a:off x="330530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5" name="Google Shape;535;p29"/>
            <p:cNvSpPr/>
            <p:nvPr/>
          </p:nvSpPr>
          <p:spPr>
            <a:xfrm>
              <a:off x="340670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47" y="108"/>
                  </a:cubicBezTo>
                  <a:cubicBezTo>
                    <a:pt x="56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1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" name="Google Shape;536;p29"/>
            <p:cNvSpPr/>
            <p:nvPr/>
          </p:nvSpPr>
          <p:spPr>
            <a:xfrm>
              <a:off x="350832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cubicBezTo>
                    <a:pt x="633" y="55"/>
                    <a:pt x="664" y="44"/>
                    <a:pt x="676" y="33"/>
                  </a:cubicBez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7" name="Google Shape;537;p29"/>
            <p:cNvSpPr/>
            <p:nvPr/>
          </p:nvSpPr>
          <p:spPr>
            <a:xfrm>
              <a:off x="360995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8" name="Google Shape;538;p29"/>
            <p:cNvSpPr/>
            <p:nvPr/>
          </p:nvSpPr>
          <p:spPr>
            <a:xfrm>
              <a:off x="3709093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9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" name="Google Shape;539;p29"/>
            <p:cNvSpPr/>
            <p:nvPr/>
          </p:nvSpPr>
          <p:spPr>
            <a:xfrm>
              <a:off x="3810719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3" y="183"/>
                    <a:pt x="322" y="205"/>
                    <a:pt x="300" y="215"/>
                  </a:cubicBezTo>
                  <a:cubicBezTo>
                    <a:pt x="28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65"/>
                    <a:pt x="814" y="65"/>
                    <a:pt x="814" y="65"/>
                  </a:cubicBezTo>
                  <a:lnTo>
                    <a:pt x="814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" name="Google Shape;540;p29"/>
            <p:cNvSpPr/>
            <p:nvPr/>
          </p:nvSpPr>
          <p:spPr>
            <a:xfrm>
              <a:off x="391234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7" y="129"/>
                    <a:pt x="396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0" y="279"/>
                    <a:pt x="182" y="290"/>
                    <a:pt x="214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1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1" name="Google Shape;541;p29"/>
            <p:cNvSpPr/>
            <p:nvPr/>
          </p:nvSpPr>
          <p:spPr>
            <a:xfrm>
              <a:off x="401374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4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lnTo>
                    <a:pt x="44" y="108"/>
                  </a:ln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708" y="33"/>
                    <a:pt x="718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2" name="Google Shape;542;p29"/>
            <p:cNvSpPr/>
            <p:nvPr/>
          </p:nvSpPr>
          <p:spPr>
            <a:xfrm>
              <a:off x="4115370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4" y="194"/>
                    <a:pt x="32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6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3" name="Google Shape;543;p29"/>
            <p:cNvSpPr/>
            <p:nvPr/>
          </p:nvSpPr>
          <p:spPr>
            <a:xfrm>
              <a:off x="421451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3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5" y="1"/>
                  </a:moveTo>
                  <a:cubicBezTo>
                    <a:pt x="654" y="1"/>
                    <a:pt x="632" y="12"/>
                    <a:pt x="600" y="22"/>
                  </a:cubicBezTo>
                  <a:cubicBezTo>
                    <a:pt x="57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1" y="129"/>
                  </a:cubicBezTo>
                  <a:cubicBezTo>
                    <a:pt x="11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4" name="Google Shape;544;p29"/>
            <p:cNvSpPr/>
            <p:nvPr/>
          </p:nvSpPr>
          <p:spPr>
            <a:xfrm>
              <a:off x="4315911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6" y="1"/>
                  </a:moveTo>
                  <a:cubicBezTo>
                    <a:pt x="655" y="1"/>
                    <a:pt x="622" y="12"/>
                    <a:pt x="601" y="22"/>
                  </a:cubicBezTo>
                  <a:cubicBezTo>
                    <a:pt x="56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9" y="129"/>
                    <a:pt x="398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7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65"/>
                    <a:pt x="815" y="65"/>
                    <a:pt x="815" y="65"/>
                  </a:cubicBezTo>
                  <a:lnTo>
                    <a:pt x="815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5" name="Google Shape;545;p29"/>
            <p:cNvSpPr/>
            <p:nvPr/>
          </p:nvSpPr>
          <p:spPr>
            <a:xfrm>
              <a:off x="4417536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6" name="Google Shape;546;p29"/>
            <p:cNvSpPr/>
            <p:nvPr/>
          </p:nvSpPr>
          <p:spPr>
            <a:xfrm>
              <a:off x="451916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0" y="140"/>
                    <a:pt x="0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7" name="Google Shape;547;p29"/>
            <p:cNvSpPr/>
            <p:nvPr/>
          </p:nvSpPr>
          <p:spPr>
            <a:xfrm>
              <a:off x="4620788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8" y="33"/>
                    <a:pt x="535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4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4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11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64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7" y="226"/>
                  </a:cubicBezTo>
                  <a:cubicBezTo>
                    <a:pt x="428" y="205"/>
                    <a:pt x="450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39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2" y="44"/>
                    <a:pt x="792" y="55"/>
                    <a:pt x="804" y="55"/>
                  </a:cubicBez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" name="Google Shape;548;p29"/>
            <p:cNvSpPr/>
            <p:nvPr/>
          </p:nvSpPr>
          <p:spPr>
            <a:xfrm>
              <a:off x="611321" y="4594522"/>
              <a:ext cx="152664" cy="142276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" name="Google Shape;549;p29"/>
            <p:cNvSpPr/>
            <p:nvPr/>
          </p:nvSpPr>
          <p:spPr>
            <a:xfrm>
              <a:off x="633227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0" name="Google Shape;550;p29"/>
            <p:cNvSpPr/>
            <p:nvPr/>
          </p:nvSpPr>
          <p:spPr>
            <a:xfrm>
              <a:off x="500210" y="4475281"/>
              <a:ext cx="142954" cy="151309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1" name="Google Shape;551;p29"/>
            <p:cNvSpPr/>
            <p:nvPr/>
          </p:nvSpPr>
          <p:spPr>
            <a:xfrm>
              <a:off x="519406" y="4509157"/>
              <a:ext cx="36811" cy="97109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2" name="Google Shape;552;p29"/>
            <p:cNvSpPr/>
            <p:nvPr/>
          </p:nvSpPr>
          <p:spPr>
            <a:xfrm>
              <a:off x="654907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3" name="Google Shape;553;p29"/>
            <p:cNvSpPr/>
            <p:nvPr/>
          </p:nvSpPr>
          <p:spPr>
            <a:xfrm>
              <a:off x="584898" y="4568551"/>
              <a:ext cx="17163" cy="15357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4" name="Google Shape;554;p29"/>
            <p:cNvSpPr/>
            <p:nvPr/>
          </p:nvSpPr>
          <p:spPr>
            <a:xfrm>
              <a:off x="4836008" y="4475281"/>
              <a:ext cx="142728" cy="151309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4922954" y="4506898"/>
              <a:ext cx="39069" cy="96883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4717445" y="4594522"/>
              <a:ext cx="152664" cy="147019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4751320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4879594" y="4567874"/>
              <a:ext cx="14679" cy="16034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811844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60" name="Google Shape;560;p29"/>
          <p:cNvSpPr/>
          <p:nvPr/>
        </p:nvSpPr>
        <p:spPr>
          <a:xfrm>
            <a:off x="10915183" y="7459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1" name="Google Shape;561;p29"/>
          <p:cNvSpPr/>
          <p:nvPr/>
        </p:nvSpPr>
        <p:spPr>
          <a:xfrm>
            <a:off x="1085017" y="7459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2" name="Google Shape;562;p29"/>
          <p:cNvSpPr/>
          <p:nvPr/>
        </p:nvSpPr>
        <p:spPr>
          <a:xfrm>
            <a:off x="10915183" y="59213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3" name="Google Shape;563;p29"/>
          <p:cNvSpPr/>
          <p:nvPr/>
        </p:nvSpPr>
        <p:spPr>
          <a:xfrm>
            <a:off x="1085017" y="59213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418122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33780C-7460-C74C-88C6-D08A8AE7D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0E69C4-0A7B-9295-8294-8C500F0E5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4F27B7-FA6E-8EC4-AA7C-74EE2D269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4BC5B-B31B-4FA1-952C-9AA1CACC4783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858D9E-4E29-4341-7E0F-8192D9C4E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25B93B-7F4A-8F93-DAE1-147CD6B6A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15856-F97B-49CA-9E32-C7C85383AB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192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725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❖"/>
              <a:defRPr sz="1533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8593656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24587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2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38397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2"/>
          </p:nvPr>
        </p:nvSpPr>
        <p:spPr>
          <a:xfrm>
            <a:off x="1925700" y="2810433"/>
            <a:ext cx="3656800" cy="5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3"/>
          </p:nvPr>
        </p:nvSpPr>
        <p:spPr>
          <a:xfrm>
            <a:off x="6609500" y="2810433"/>
            <a:ext cx="3656800" cy="5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6609500" y="3503603"/>
            <a:ext cx="3656800" cy="1446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1925700" y="3503603"/>
            <a:ext cx="3656800" cy="1446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32" name="Google Shape;32;p5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33" name="Google Shape;33;p5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5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5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5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5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5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5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5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5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5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5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5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5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5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5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8" name="Google Shape;48;p5"/>
          <p:cNvGrpSpPr/>
          <p:nvPr/>
        </p:nvGrpSpPr>
        <p:grpSpPr>
          <a:xfrm rot="10800000" flipH="1">
            <a:off x="950801" y="5265833"/>
            <a:ext cx="10290401" cy="872969"/>
            <a:chOff x="713100" y="539399"/>
            <a:chExt cx="7717801" cy="654727"/>
          </a:xfrm>
        </p:grpSpPr>
        <p:sp>
          <p:nvSpPr>
            <p:cNvPr id="49" name="Google Shape;49;p5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5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5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5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5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5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5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5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5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5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5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5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5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5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5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59117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370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960000" y="2242800"/>
            <a:ext cx="6039600" cy="38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8945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  <a:defRPr>
                <a:solidFill>
                  <a:srgbClr val="434343"/>
                </a:solidFill>
              </a:defRPr>
            </a:lvl1pPr>
            <a:lvl2pPr marL="1219170" lvl="1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40256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974868" y="602301"/>
            <a:ext cx="6039600" cy="15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grpSp>
        <p:nvGrpSpPr>
          <p:cNvPr id="73" name="Google Shape;73;p7"/>
          <p:cNvGrpSpPr/>
          <p:nvPr/>
        </p:nvGrpSpPr>
        <p:grpSpPr>
          <a:xfrm>
            <a:off x="10384456" y="719200"/>
            <a:ext cx="856744" cy="872969"/>
            <a:chOff x="7788342" y="539399"/>
            <a:chExt cx="642558" cy="654727"/>
          </a:xfrm>
        </p:grpSpPr>
        <p:sp>
          <p:nvSpPr>
            <p:cNvPr id="74" name="Google Shape;74;p7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7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7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7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7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7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7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7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2" name="Google Shape;82;p7"/>
          <p:cNvGrpSpPr/>
          <p:nvPr/>
        </p:nvGrpSpPr>
        <p:grpSpPr>
          <a:xfrm rot="10800000" flipH="1">
            <a:off x="10384456" y="5265833"/>
            <a:ext cx="856744" cy="872969"/>
            <a:chOff x="7788342" y="539399"/>
            <a:chExt cx="642558" cy="654727"/>
          </a:xfrm>
        </p:grpSpPr>
        <p:sp>
          <p:nvSpPr>
            <p:cNvPr id="83" name="Google Shape;83;p7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7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7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7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7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7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7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7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55134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8"/>
          <p:cNvSpPr txBox="1">
            <a:spLocks noGrp="1"/>
          </p:cNvSpPr>
          <p:nvPr>
            <p:ph type="title"/>
          </p:nvPr>
        </p:nvSpPr>
        <p:spPr>
          <a:xfrm>
            <a:off x="1462200" y="1742800"/>
            <a:ext cx="92676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3333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54264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9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960000" y="1653581"/>
            <a:ext cx="10272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subTitle" idx="1"/>
          </p:nvPr>
        </p:nvSpPr>
        <p:spPr>
          <a:xfrm>
            <a:off x="3050800" y="2775967"/>
            <a:ext cx="6090400" cy="22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100" name="Google Shape;100;p9"/>
          <p:cNvGrpSpPr/>
          <p:nvPr/>
        </p:nvGrpSpPr>
        <p:grpSpPr>
          <a:xfrm>
            <a:off x="950801" y="5240533"/>
            <a:ext cx="10290401" cy="872969"/>
            <a:chOff x="713100" y="3930399"/>
            <a:chExt cx="7717801" cy="654727"/>
          </a:xfrm>
        </p:grpSpPr>
        <p:sp>
          <p:nvSpPr>
            <p:cNvPr id="101" name="Google Shape;101;p9"/>
            <p:cNvSpPr/>
            <p:nvPr/>
          </p:nvSpPr>
          <p:spPr>
            <a:xfrm>
              <a:off x="8033246" y="4272790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986339" y="4223609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1040209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713100" y="3930399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760306" y="4013697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109352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921362" y="4159747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8079908" y="3930399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8293723" y="4008144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9"/>
            <p:cNvSpPr/>
            <p:nvPr/>
          </p:nvSpPr>
          <p:spPr>
            <a:xfrm>
              <a:off x="7788342" y="422360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7871647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8187094" y="4158081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9"/>
            <p:cNvSpPr/>
            <p:nvPr/>
          </p:nvSpPr>
          <p:spPr>
            <a:xfrm>
              <a:off x="802048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9"/>
            <p:cNvSpPr/>
            <p:nvPr/>
          </p:nvSpPr>
          <p:spPr>
            <a:xfrm>
              <a:off x="821974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9"/>
            <p:cNvSpPr/>
            <p:nvPr/>
          </p:nvSpPr>
          <p:spPr>
            <a:xfrm>
              <a:off x="71312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6" name="Google Shape;116;p9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117" name="Google Shape;117;p9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9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9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9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9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9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9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9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9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9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9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9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9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9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9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1568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10"/>
          <p:cNvGrpSpPr/>
          <p:nvPr/>
        </p:nvGrpSpPr>
        <p:grpSpPr>
          <a:xfrm>
            <a:off x="10892456" y="312800"/>
            <a:ext cx="856744" cy="872969"/>
            <a:chOff x="7788342" y="539399"/>
            <a:chExt cx="642558" cy="654727"/>
          </a:xfrm>
        </p:grpSpPr>
        <p:sp>
          <p:nvSpPr>
            <p:cNvPr id="135" name="Google Shape;135;p10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10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10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10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10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10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10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10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3" name="Google Shape;143;p10"/>
          <p:cNvGrpSpPr/>
          <p:nvPr/>
        </p:nvGrpSpPr>
        <p:grpSpPr>
          <a:xfrm flipH="1">
            <a:off x="451989" y="312800"/>
            <a:ext cx="856744" cy="872969"/>
            <a:chOff x="7788342" y="539399"/>
            <a:chExt cx="642558" cy="654727"/>
          </a:xfrm>
        </p:grpSpPr>
        <p:sp>
          <p:nvSpPr>
            <p:cNvPr id="144" name="Google Shape;144;p10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10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10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10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10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10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10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10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52" name="Google Shape;152;p1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9553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423992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0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66" name="Google Shape;566;p30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67064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465A3-173E-5BCE-81D8-B8480815EF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Enemy Slasher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F5EECD-3D5E-4643-7E60-E52541C66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0644" y="4974200"/>
            <a:ext cx="6448000" cy="503200"/>
          </a:xfrm>
        </p:spPr>
        <p:txBody>
          <a:bodyPr>
            <a:noAutofit/>
          </a:bodyPr>
          <a:lstStyle/>
          <a:p>
            <a:pPr algn="r"/>
            <a:r>
              <a:rPr lang="en-US" altLang="ko-KR" sz="2000" dirty="0"/>
              <a:t>2018182004 </a:t>
            </a:r>
            <a:r>
              <a:rPr lang="ko-KR" altLang="en-US" sz="2000" dirty="0"/>
              <a:t>김나현</a:t>
            </a:r>
            <a:endParaRPr lang="en-US" altLang="ko-KR" sz="2000" dirty="0"/>
          </a:p>
          <a:p>
            <a:pPr algn="r"/>
            <a:r>
              <a:rPr lang="en-US" altLang="ko-KR" sz="2000" dirty="0"/>
              <a:t>2018180015</a:t>
            </a:r>
            <a:r>
              <a:rPr lang="ko-KR" altLang="en-US" sz="2000" dirty="0"/>
              <a:t> 류연우</a:t>
            </a:r>
          </a:p>
          <a:p>
            <a:pPr algn="r"/>
            <a:r>
              <a:rPr lang="en-US" altLang="ko-KR" sz="2000" dirty="0"/>
              <a:t>2018180017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박기정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42496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 게임과의 비교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라이브러리 오브 루이나</a:t>
            </a:r>
            <a:endParaRPr lang="en-US" altLang="ko-KR" dirty="0"/>
          </a:p>
          <a:p>
            <a:pPr lvl="1"/>
            <a:r>
              <a:rPr lang="ko-KR" altLang="en-US" dirty="0"/>
              <a:t>유사점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각 캐릭터들이 진영에 상관없이 자신에게</a:t>
            </a:r>
            <a:br>
              <a:rPr lang="en-US" altLang="ko-KR" dirty="0"/>
            </a:br>
            <a:r>
              <a:rPr lang="ko-KR" altLang="en-US" dirty="0"/>
              <a:t>부여된</a:t>
            </a:r>
            <a:r>
              <a:rPr lang="en-US" altLang="ko-KR" dirty="0"/>
              <a:t> </a:t>
            </a:r>
            <a:r>
              <a:rPr lang="ko-KR" altLang="en-US" dirty="0"/>
              <a:t>속도에 따라</a:t>
            </a:r>
            <a:r>
              <a:rPr lang="en-US" altLang="ko-KR" dirty="0"/>
              <a:t> </a:t>
            </a:r>
            <a:r>
              <a:rPr lang="ko-KR" altLang="en-US" dirty="0"/>
              <a:t>순서대로 행동한다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행동을 지시하면 상황에 따라 서로 다른</a:t>
            </a:r>
            <a:br>
              <a:rPr lang="en-US" altLang="ko-KR" dirty="0"/>
            </a:br>
            <a:r>
              <a:rPr lang="ko-KR" altLang="en-US" dirty="0"/>
              <a:t>애니메이션을 출력한다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행동들이 카드형태로 구현되어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차별점</a:t>
            </a:r>
            <a:endParaRPr lang="en-US" altLang="ko-KR" dirty="0"/>
          </a:p>
          <a:p>
            <a:pPr lvl="2"/>
            <a:r>
              <a:rPr lang="ko-KR" altLang="en-US" dirty="0"/>
              <a:t>행동을 지시할 때 대상을 지정하지 않는다</a:t>
            </a:r>
            <a:endParaRPr lang="en-US" altLang="ko-KR" dirty="0"/>
          </a:p>
          <a:p>
            <a:pPr lvl="2"/>
            <a:r>
              <a:rPr lang="ko-KR" altLang="en-US" dirty="0"/>
              <a:t>모든 캐릭터에게 지시를 내리면 행동하는 것이 아닌</a:t>
            </a:r>
            <a:br>
              <a:rPr lang="en-US" altLang="ko-KR" dirty="0"/>
            </a:br>
            <a:r>
              <a:rPr lang="ko-KR" altLang="en-US" dirty="0"/>
              <a:t>캐릭터 별로 따로 행동하기 시작한다</a:t>
            </a:r>
            <a:r>
              <a:rPr lang="en-US" altLang="ko-KR" dirty="0"/>
              <a:t>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105193F-D895-1C1C-3A01-F4AC54ADA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478" y="1711537"/>
            <a:ext cx="4634607" cy="260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915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 게임과의 비교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엑스컴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키메라 </a:t>
            </a:r>
            <a:r>
              <a:rPr lang="ko-KR" altLang="en-US" dirty="0" err="1"/>
              <a:t>스쿼드</a:t>
            </a:r>
            <a:endParaRPr lang="en-US" altLang="ko-KR" dirty="0"/>
          </a:p>
          <a:p>
            <a:pPr lvl="1"/>
            <a:r>
              <a:rPr lang="ko-KR" altLang="en-US" dirty="0"/>
              <a:t>유사점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캐릭터 별로 따로 행동하기 시작한다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차별점</a:t>
            </a:r>
            <a:endParaRPr lang="en-US" altLang="ko-KR" dirty="0"/>
          </a:p>
          <a:p>
            <a:pPr lvl="2"/>
            <a:r>
              <a:rPr lang="ko-KR" altLang="en-US" dirty="0"/>
              <a:t>플레이어가 행동의 대상과 위치를</a:t>
            </a:r>
            <a:br>
              <a:rPr lang="en-US" altLang="ko-KR" dirty="0"/>
            </a:br>
            <a:r>
              <a:rPr lang="ko-KR" altLang="en-US" dirty="0"/>
              <a:t>지정하지</a:t>
            </a:r>
            <a:r>
              <a:rPr lang="en-US" altLang="ko-KR" dirty="0"/>
              <a:t> </a:t>
            </a:r>
            <a:r>
              <a:rPr lang="ko-KR" altLang="en-US" dirty="0"/>
              <a:t>않아도 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명중률 개념이 없다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행동이 버튼이 아니라 카드형태로 구현되어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7" name="Picture 2" descr="Steam의 XCOM®: Chimera Squad">
            <a:extLst>
              <a:ext uri="{FF2B5EF4-FFF2-40B4-BE49-F238E27FC236}">
                <a16:creationId xmlns:a16="http://schemas.microsoft.com/office/drawing/2014/main" id="{5CA783E3-3DDE-B020-0FC0-803361ACC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477" y="1711537"/>
            <a:ext cx="4634607" cy="260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382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3000" dirty="0"/>
              <a:t>DirectX 12</a:t>
            </a:r>
          </a:p>
          <a:p>
            <a:endParaRPr lang="en-US" altLang="ko-KR" sz="3000" dirty="0"/>
          </a:p>
          <a:p>
            <a:r>
              <a:rPr lang="en-US" altLang="ko-KR" sz="3000" dirty="0"/>
              <a:t>Visual Studio 2022</a:t>
            </a:r>
          </a:p>
          <a:p>
            <a:endParaRPr lang="en-US" altLang="ko-KR" sz="3000" dirty="0"/>
          </a:p>
          <a:p>
            <a:r>
              <a:rPr lang="en-US" altLang="ko-KR" sz="3000" dirty="0"/>
              <a:t>Git hub</a:t>
            </a:r>
          </a:p>
          <a:p>
            <a:endParaRPr lang="en-US" altLang="ko-KR" sz="3000" dirty="0"/>
          </a:p>
          <a:p>
            <a:r>
              <a:rPr lang="en-US" altLang="ko-KR" sz="3000" dirty="0"/>
              <a:t>Microsoft Windows 10</a:t>
            </a:r>
          </a:p>
          <a:p>
            <a:endParaRPr lang="en-US" altLang="ko-KR" sz="3000" dirty="0"/>
          </a:p>
          <a:p>
            <a:r>
              <a:rPr lang="en-US" altLang="ko-KR" sz="3000" dirty="0"/>
              <a:t>3ds Max</a:t>
            </a:r>
          </a:p>
          <a:p>
            <a:endParaRPr lang="ko-KR" altLang="en-US" dirty="0"/>
          </a:p>
        </p:txBody>
      </p:sp>
      <p:pic>
        <p:nvPicPr>
          <p:cNvPr id="1026" name="Picture 2" descr="Gry DirectX 12 na celowniku AMD: Jeszcze przyjdzie nasz czas | PurePC.pl">
            <a:extLst>
              <a:ext uri="{FF2B5EF4-FFF2-40B4-BE49-F238E27FC236}">
                <a16:creationId xmlns:a16="http://schemas.microsoft.com/office/drawing/2014/main" id="{2D93F083-2BED-CA41-4D68-9D50C27E3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001" y="1733662"/>
            <a:ext cx="1351057" cy="135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Apps">
            <a:extLst>
              <a:ext uri="{FF2B5EF4-FFF2-40B4-BE49-F238E27FC236}">
                <a16:creationId xmlns:a16="http://schemas.microsoft.com/office/drawing/2014/main" id="{DD3C4498-B6C7-C971-D5B5-B666863BF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255" y="1733662"/>
            <a:ext cx="1351056" cy="135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Logo and symbol, meaning, history, PNG, brand">
            <a:extLst>
              <a:ext uri="{FF2B5EF4-FFF2-40B4-BE49-F238E27FC236}">
                <a16:creationId xmlns:a16="http://schemas.microsoft.com/office/drawing/2014/main" id="{7B05765E-78D5-41B4-1CAE-9F972D42BB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4" r="18105"/>
          <a:stretch/>
        </p:blipFill>
        <p:spPr bwMode="auto">
          <a:xfrm>
            <a:off x="6096000" y="3699234"/>
            <a:ext cx="1545125" cy="135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여전히 가능한 윈도우 10으로의 무료 업그레이드 방법 : 네이버 블로그">
            <a:extLst>
              <a:ext uri="{FF2B5EF4-FFF2-40B4-BE49-F238E27FC236}">
                <a16:creationId xmlns:a16="http://schemas.microsoft.com/office/drawing/2014/main" id="{2F46AEB9-E039-FB6F-0652-6F60558160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3" r="15259"/>
          <a:stretch/>
        </p:blipFill>
        <p:spPr bwMode="auto">
          <a:xfrm>
            <a:off x="8363310" y="3689517"/>
            <a:ext cx="1260523" cy="135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utodesk® 3ds Max® 2018 A | Premier Cadd Services in South karnataka, India">
            <a:extLst>
              <a:ext uri="{FF2B5EF4-FFF2-40B4-BE49-F238E27FC236}">
                <a16:creationId xmlns:a16="http://schemas.microsoft.com/office/drawing/2014/main" id="{43625B6D-D2A7-C354-CBC2-A1396398C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16" t="3978" r="1859" b="5799"/>
          <a:stretch/>
        </p:blipFill>
        <p:spPr bwMode="auto">
          <a:xfrm>
            <a:off x="10346018" y="3689517"/>
            <a:ext cx="1384416" cy="135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032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219D8C-E884-8898-C6EE-371019882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역할분담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654472-3FCA-605D-0C33-497EC1323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539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4CFCD8-AA2E-D524-8BBA-F1935B6B6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개인별 준비 현황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11BFB6-64A5-3D56-A328-6E5B92C83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45042" cy="1928228"/>
          </a:xfrm>
        </p:spPr>
        <p:txBody>
          <a:bodyPr/>
          <a:lstStyle/>
          <a:p>
            <a:r>
              <a:rPr lang="ko-KR" altLang="en-US" dirty="0"/>
              <a:t>류연우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sz="2000" dirty="0"/>
              <a:t>강의 이름</a:t>
            </a:r>
          </a:p>
        </p:txBody>
      </p:sp>
    </p:spTree>
    <p:extLst>
      <p:ext uri="{BB962C8B-B14F-4D97-AF65-F5344CB8AC3E}">
        <p14:creationId xmlns:p14="http://schemas.microsoft.com/office/powerpoint/2010/main" val="2798764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219D8C-E884-8898-C6EE-371019882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654472-3FCA-605D-0C33-497EC1323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7717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8552EC-4BC4-44B2-1D93-651395F43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5400" dirty="0"/>
              <a:t>목차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37CE70-57DF-7B35-6D72-1061A33A2A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03195" indent="0">
              <a:buNone/>
            </a:pPr>
            <a:r>
              <a:rPr lang="en-US" altLang="ko-KR" sz="2400" dirty="0"/>
              <a:t>1. </a:t>
            </a:r>
            <a:r>
              <a:rPr lang="ko-KR" altLang="en-US" sz="2400" dirty="0"/>
              <a:t>환경분석 </a:t>
            </a:r>
            <a:r>
              <a:rPr lang="en-US" altLang="ko-KR" sz="2400" dirty="0"/>
              <a:t>/ </a:t>
            </a:r>
            <a:r>
              <a:rPr lang="ko-KR" altLang="en-US" sz="2400" dirty="0"/>
              <a:t>연구 목적 </a:t>
            </a:r>
            <a:r>
              <a:rPr lang="en-US" altLang="ko-KR" sz="2400" dirty="0"/>
              <a:t>(3p)</a:t>
            </a:r>
          </a:p>
          <a:p>
            <a:pPr marL="203195" indent="0">
              <a:buNone/>
            </a:pPr>
            <a:r>
              <a:rPr lang="en-US" altLang="ko-KR" sz="2400" dirty="0"/>
              <a:t>2. </a:t>
            </a:r>
            <a:r>
              <a:rPr lang="ko-KR" altLang="en-US" sz="2400" dirty="0"/>
              <a:t>기술 </a:t>
            </a:r>
            <a:r>
              <a:rPr lang="en-US" altLang="ko-KR" sz="2400" dirty="0"/>
              <a:t>/ </a:t>
            </a:r>
            <a:r>
              <a:rPr lang="ko-KR" altLang="en-US" sz="2400" dirty="0"/>
              <a:t>중점 연구분야 </a:t>
            </a:r>
            <a:r>
              <a:rPr lang="en-US" altLang="ko-KR" sz="2400" dirty="0"/>
              <a:t>(4p)</a:t>
            </a:r>
          </a:p>
          <a:p>
            <a:pPr marL="203195" indent="0">
              <a:buNone/>
            </a:pPr>
            <a:r>
              <a:rPr lang="en-US" altLang="ko-KR" sz="2400" dirty="0"/>
              <a:t>3. </a:t>
            </a:r>
            <a:r>
              <a:rPr lang="ko-KR" altLang="en-US" sz="2400" dirty="0"/>
              <a:t>게임소개 및 특징 </a:t>
            </a:r>
            <a:r>
              <a:rPr lang="en-US" altLang="ko-KR" sz="2400" dirty="0"/>
              <a:t>(5p)</a:t>
            </a:r>
          </a:p>
          <a:p>
            <a:pPr marL="203195" indent="0">
              <a:buNone/>
            </a:pPr>
            <a:r>
              <a:rPr lang="en-US" altLang="ko-KR" sz="2400" dirty="0"/>
              <a:t>4. </a:t>
            </a:r>
            <a:r>
              <a:rPr lang="ko-KR" altLang="en-US" sz="2400" dirty="0"/>
              <a:t>게임 진행 </a:t>
            </a:r>
            <a:r>
              <a:rPr lang="en-US" altLang="ko-KR" sz="2400" dirty="0"/>
              <a:t>(6p)</a:t>
            </a:r>
          </a:p>
          <a:p>
            <a:pPr marL="203195" indent="0">
              <a:buNone/>
            </a:pPr>
            <a:r>
              <a:rPr lang="en-US" altLang="ko-KR" sz="2400" dirty="0"/>
              <a:t>5. </a:t>
            </a:r>
            <a:r>
              <a:rPr lang="ko-KR" altLang="en-US" sz="2400" dirty="0"/>
              <a:t>조작법 </a:t>
            </a:r>
            <a:r>
              <a:rPr lang="en-US" altLang="ko-KR" sz="2400" dirty="0"/>
              <a:t>(9p)</a:t>
            </a:r>
          </a:p>
          <a:p>
            <a:pPr marL="203195" indent="0">
              <a:buNone/>
            </a:pPr>
            <a:r>
              <a:rPr lang="en-US" altLang="ko-KR" sz="2400" dirty="0"/>
              <a:t>6. </a:t>
            </a:r>
            <a:r>
              <a:rPr lang="ko-KR" altLang="en-US" sz="2400" dirty="0"/>
              <a:t>타 게임과의 비교 </a:t>
            </a:r>
            <a:r>
              <a:rPr lang="en-US" altLang="ko-KR" sz="2400" dirty="0"/>
              <a:t>(10p)</a:t>
            </a:r>
          </a:p>
          <a:p>
            <a:pPr marL="203195" indent="0">
              <a:buNone/>
            </a:pPr>
            <a:r>
              <a:rPr lang="en-US" altLang="ko-KR" sz="2400" dirty="0"/>
              <a:t>7. </a:t>
            </a:r>
            <a:r>
              <a:rPr lang="ko-KR" altLang="en-US" sz="2400" dirty="0"/>
              <a:t>개발 환경</a:t>
            </a:r>
            <a:r>
              <a:rPr lang="en-US" altLang="ko-KR" sz="2400" dirty="0"/>
              <a:t> (12p)</a:t>
            </a:r>
          </a:p>
          <a:p>
            <a:pPr marL="203195" indent="0">
              <a:buNone/>
            </a:pPr>
            <a:r>
              <a:rPr lang="en-US" altLang="ko-KR" sz="2400" dirty="0">
                <a:solidFill>
                  <a:srgbClr val="FF0000"/>
                </a:solidFill>
              </a:rPr>
              <a:t>8. </a:t>
            </a:r>
            <a:r>
              <a:rPr lang="ko-KR" altLang="en-US" sz="2400" dirty="0">
                <a:solidFill>
                  <a:srgbClr val="FF0000"/>
                </a:solidFill>
              </a:rPr>
              <a:t>역할 분담 </a:t>
            </a:r>
            <a:r>
              <a:rPr lang="en-US" altLang="ko-KR" sz="2400" dirty="0">
                <a:solidFill>
                  <a:srgbClr val="FF0000"/>
                </a:solidFill>
              </a:rPr>
              <a:t>(13p)</a:t>
            </a:r>
          </a:p>
          <a:p>
            <a:pPr marL="203195" indent="0">
              <a:buNone/>
            </a:pPr>
            <a:r>
              <a:rPr lang="en-US" altLang="ko-KR" sz="2400" dirty="0">
                <a:solidFill>
                  <a:srgbClr val="FF0000"/>
                </a:solidFill>
              </a:rPr>
              <a:t>9. </a:t>
            </a:r>
            <a:r>
              <a:rPr lang="ko-KR" altLang="en-US" sz="2400" dirty="0">
                <a:solidFill>
                  <a:srgbClr val="FF0000"/>
                </a:solidFill>
              </a:rPr>
              <a:t>개인별 준비 현황 </a:t>
            </a:r>
            <a:r>
              <a:rPr lang="en-US" altLang="ko-KR" sz="2400" dirty="0">
                <a:solidFill>
                  <a:srgbClr val="FF0000"/>
                </a:solidFill>
              </a:rPr>
              <a:t>(14p)</a:t>
            </a:r>
          </a:p>
          <a:p>
            <a:pPr marL="203195" indent="0">
              <a:buNone/>
            </a:pPr>
            <a:r>
              <a:rPr lang="en-US" altLang="ko-KR" sz="2400" dirty="0">
                <a:solidFill>
                  <a:srgbClr val="FF0000"/>
                </a:solidFill>
              </a:rPr>
              <a:t>10. </a:t>
            </a:r>
            <a:r>
              <a:rPr lang="ko-KR" altLang="en-US" sz="2400" dirty="0">
                <a:solidFill>
                  <a:srgbClr val="FF0000"/>
                </a:solidFill>
              </a:rPr>
              <a:t>일정 </a:t>
            </a:r>
            <a:r>
              <a:rPr lang="en-US" altLang="ko-KR" sz="2400" dirty="0">
                <a:solidFill>
                  <a:srgbClr val="FF0000"/>
                </a:solidFill>
              </a:rPr>
              <a:t>(15p)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6860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9823DB-BB45-BBCD-CFDB-2CA1057ED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분석 </a:t>
            </a:r>
            <a:r>
              <a:rPr lang="en-US" altLang="ko-KR" dirty="0"/>
              <a:t>/ </a:t>
            </a:r>
            <a:r>
              <a:rPr lang="ko-KR" altLang="en-US" dirty="0"/>
              <a:t>연구 목적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979324-EF35-48BD-6344-5ED4EB5DF8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한판한판은 짧고 정복까지 걸리는 시간은 긴 게임이 흥행할 것이다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현재 인터넷 방송의 영향력이 커지고 있으므로 방송하기 좋은 게임이 흥행할 것이다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26B298-9E84-056E-5E0F-1152B6FAE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540" y="2774694"/>
            <a:ext cx="4882460" cy="302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70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E67F59-A6A6-77AE-BBEC-374885E58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 </a:t>
            </a:r>
            <a:r>
              <a:rPr lang="en-US" altLang="ko-KR" dirty="0"/>
              <a:t>/ </a:t>
            </a:r>
            <a:r>
              <a:rPr lang="ko-KR" altLang="en-US" dirty="0"/>
              <a:t>중점 연구분야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953912-F082-ECEB-E919-1F0F01AA6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600" dirty="0"/>
          </a:p>
          <a:p>
            <a:r>
              <a:rPr lang="ko-KR" altLang="en-US" sz="1600" dirty="0" err="1"/>
              <a:t>메쉬의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폴리곤</a:t>
            </a:r>
            <a:r>
              <a:rPr lang="ko-KR" altLang="en-US" sz="1600" dirty="0"/>
              <a:t> 절단 기술 연구</a:t>
            </a:r>
            <a:r>
              <a:rPr lang="en-US" altLang="ko-KR" sz="1600" dirty="0"/>
              <a:t>. / 3D </a:t>
            </a:r>
            <a:r>
              <a:rPr lang="ko-KR" altLang="en-US" sz="1600" dirty="0"/>
              <a:t>형상 모델의 부분 절단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	3</a:t>
            </a:r>
            <a:r>
              <a:rPr lang="ko-KR" altLang="en-US" sz="1600" dirty="0"/>
              <a:t>차원 공간에서의 정보를 이용해 </a:t>
            </a:r>
            <a:r>
              <a:rPr lang="ko-KR" altLang="en-US" sz="1600" dirty="0" err="1"/>
              <a:t>메쉬를</a:t>
            </a:r>
            <a:r>
              <a:rPr lang="ko-KR" altLang="en-US" sz="1600" dirty="0"/>
              <a:t> 나누는 기술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r>
              <a:rPr lang="ko-KR" altLang="en-US" sz="1600" dirty="0"/>
              <a:t>멀티 플레이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	</a:t>
            </a:r>
            <a:r>
              <a:rPr lang="en-US" altLang="ko-KR" sz="1600" dirty="0" err="1"/>
              <a:t>WSAAsyncSelect</a:t>
            </a:r>
            <a:r>
              <a:rPr lang="en-US" altLang="ko-KR" sz="1600" dirty="0"/>
              <a:t> </a:t>
            </a:r>
            <a:r>
              <a:rPr lang="ko-KR" altLang="en-US" sz="1600" dirty="0"/>
              <a:t>모델 을 이용한 멀티 플레이 구현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r>
              <a:rPr lang="en-US" altLang="ko-KR" sz="1600" dirty="0"/>
              <a:t>AI</a:t>
            </a:r>
          </a:p>
          <a:p>
            <a:pPr marL="203195" indent="0">
              <a:buNone/>
            </a:pPr>
            <a:r>
              <a:rPr lang="en-US" altLang="ko-KR" sz="1600" dirty="0"/>
              <a:t>	</a:t>
            </a:r>
            <a:r>
              <a:rPr lang="ko-KR" altLang="en-US" sz="1600" dirty="0"/>
              <a:t>유저가 생각해야할 요소를 최대한 배제하기 위한 </a:t>
            </a:r>
            <a:r>
              <a:rPr lang="en-US" altLang="ko-KR" sz="1600" dirty="0"/>
              <a:t>AI </a:t>
            </a:r>
            <a:r>
              <a:rPr lang="ko-KR" altLang="en-US" sz="1600" dirty="0"/>
              <a:t>구성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카메라 워크</a:t>
            </a:r>
            <a:r>
              <a:rPr lang="en-US" altLang="ko-KR" sz="1600" dirty="0"/>
              <a:t>, </a:t>
            </a:r>
            <a:r>
              <a:rPr lang="ko-KR" altLang="en-US" sz="1600" dirty="0"/>
              <a:t>애니메이션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	</a:t>
            </a:r>
            <a:r>
              <a:rPr lang="ko-KR" altLang="en-US" sz="1600" dirty="0"/>
              <a:t>캐릭터들마다 고유의 애니메이션이 있고</a:t>
            </a:r>
            <a:r>
              <a:rPr lang="en-US" altLang="ko-KR" sz="1600" dirty="0"/>
              <a:t>, </a:t>
            </a:r>
            <a:r>
              <a:rPr lang="ko-KR" altLang="en-US" sz="1600" dirty="0"/>
              <a:t>이를 위한 </a:t>
            </a:r>
            <a:endParaRPr lang="en-US" altLang="ko-KR" sz="1600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8986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4873EB-0518-58F8-6D42-428C4483F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게임소개 및 특징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2CB4F1-342F-BA5F-E78E-A96CB8934D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장르 </a:t>
            </a:r>
            <a:endParaRPr lang="en-US" altLang="ko-KR" dirty="0"/>
          </a:p>
          <a:p>
            <a:pPr lvl="1"/>
            <a:r>
              <a:rPr lang="ko-KR" altLang="en-US" dirty="0" err="1"/>
              <a:t>턴제</a:t>
            </a:r>
            <a:r>
              <a:rPr lang="en-US" altLang="ko-KR" dirty="0"/>
              <a:t>, RPG, </a:t>
            </a:r>
            <a:r>
              <a:rPr lang="ko-KR" altLang="en-US" dirty="0" err="1"/>
              <a:t>덱</a:t>
            </a:r>
            <a:r>
              <a:rPr lang="ko-KR" altLang="en-US" dirty="0"/>
              <a:t> 빌딩</a:t>
            </a:r>
            <a:r>
              <a:rPr lang="en-US" altLang="ko-KR" dirty="0"/>
              <a:t>, </a:t>
            </a:r>
            <a:r>
              <a:rPr lang="ko-KR" altLang="en-US" dirty="0" err="1"/>
              <a:t>로그라이트</a:t>
            </a:r>
            <a:r>
              <a:rPr lang="en-US" altLang="ko-KR" dirty="0"/>
              <a:t>, </a:t>
            </a:r>
            <a:r>
              <a:rPr lang="ko-KR" altLang="en-US" dirty="0"/>
              <a:t>시뮬레이션</a:t>
            </a:r>
            <a:endParaRPr lang="en-US" altLang="ko-KR" dirty="0"/>
          </a:p>
          <a:p>
            <a:r>
              <a:rPr lang="ko-KR" altLang="en-US" dirty="0"/>
              <a:t>멀티플레이</a:t>
            </a:r>
            <a:endParaRPr lang="en-US" altLang="ko-KR" dirty="0"/>
          </a:p>
          <a:p>
            <a:pPr lvl="1"/>
            <a:r>
              <a:rPr lang="ko-KR" altLang="en-US" dirty="0"/>
              <a:t>멀티플레이의 경우 </a:t>
            </a:r>
            <a:r>
              <a:rPr lang="en-US" altLang="ko-KR" dirty="0"/>
              <a:t>1</a:t>
            </a:r>
            <a:r>
              <a:rPr lang="ko-KR" altLang="en-US" dirty="0"/>
              <a:t>명의 플레이어가 로컬 서버를 열어</a:t>
            </a:r>
            <a:br>
              <a:rPr lang="en-US" altLang="ko-KR" dirty="0"/>
            </a:br>
            <a:r>
              <a:rPr lang="ko-KR" altLang="en-US" dirty="0"/>
              <a:t>최대 </a:t>
            </a:r>
            <a:r>
              <a:rPr lang="en-US" altLang="ko-KR" dirty="0"/>
              <a:t>4</a:t>
            </a:r>
            <a:r>
              <a:rPr lang="ko-KR" altLang="en-US" dirty="0"/>
              <a:t>명의 플레이어가 해당 로컬 서버에 접속하게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개요</a:t>
            </a:r>
            <a:endParaRPr lang="en-US" altLang="ko-KR" dirty="0"/>
          </a:p>
          <a:p>
            <a:pPr lvl="1"/>
            <a:r>
              <a:rPr lang="ko-KR" altLang="en-US" dirty="0"/>
              <a:t>시골의 수상한 소시민이 기르던 가축을 되찾기 위한 여정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51911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진행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맵에서</a:t>
            </a:r>
            <a:r>
              <a:rPr lang="ko-KR" altLang="en-US" dirty="0"/>
              <a:t> 갈 수 있는 노드 중 하나를 선택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노드에 따른 이벤트를 진행</a:t>
            </a:r>
            <a:endParaRPr lang="en-US" altLang="ko-KR" dirty="0"/>
          </a:p>
          <a:p>
            <a:pPr lvl="1"/>
            <a:r>
              <a:rPr lang="ko-KR" altLang="en-US" dirty="0"/>
              <a:t>이벤트는 전투 </a:t>
            </a:r>
            <a:r>
              <a:rPr lang="en-US" altLang="ko-KR" dirty="0"/>
              <a:t>/ </a:t>
            </a:r>
            <a:r>
              <a:rPr lang="ko-KR" altLang="en-US" dirty="0"/>
              <a:t>휴식 등이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마지막 노드에는 보스 몬스터가 존재하여 처치할 경우 게임 클리어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Picture 4" descr="기획자의 시선으로 바라보는 슬레이더 스파이어(Slay the Spire) -1 : 네이버 블로그">
            <a:extLst>
              <a:ext uri="{FF2B5EF4-FFF2-40B4-BE49-F238E27FC236}">
                <a16:creationId xmlns:a16="http://schemas.microsoft.com/office/drawing/2014/main" id="{61EFAADD-A30F-3CB4-627E-7BE12CD1DF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5" t="30084" r="19987" b="21529"/>
          <a:stretch/>
        </p:blipFill>
        <p:spPr bwMode="auto">
          <a:xfrm>
            <a:off x="7490492" y="1862314"/>
            <a:ext cx="4179233" cy="261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236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진행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전투의 구성</a:t>
            </a:r>
            <a:endParaRPr lang="en-US" altLang="ko-KR" dirty="0"/>
          </a:p>
          <a:p>
            <a:pPr lvl="1"/>
            <a:r>
              <a:rPr lang="ko-KR" altLang="en-US" dirty="0"/>
              <a:t>한번의 전투는 여러 개의 라운드로 구성되고</a:t>
            </a:r>
            <a:br>
              <a:rPr lang="en-US" altLang="ko-KR" dirty="0"/>
            </a:br>
            <a:r>
              <a:rPr lang="ko-KR" altLang="en-US" dirty="0"/>
              <a:t>한 라운드는 각 캐릭터의 턴으로 구성된다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전투의 흐름</a:t>
            </a:r>
            <a:endParaRPr lang="en-US" altLang="ko-KR" dirty="0"/>
          </a:p>
          <a:p>
            <a:pPr lvl="1"/>
            <a:r>
              <a:rPr lang="en-US" altLang="ko-KR" dirty="0"/>
              <a:t>1. </a:t>
            </a:r>
            <a:r>
              <a:rPr lang="ko-KR" altLang="en-US" dirty="0"/>
              <a:t>라운드가 시작하면 각 캐릭터의 속도에 따라 턴을 부여</a:t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/>
              <a:t>플레이어 캐릭터의 턴이 오면 행동 카드 사용 가능</a:t>
            </a:r>
            <a:br>
              <a:rPr lang="en-US" altLang="ko-KR" dirty="0"/>
            </a:br>
            <a:r>
              <a:rPr lang="en-US" altLang="ko-KR" dirty="0"/>
              <a:t>3. </a:t>
            </a:r>
            <a:r>
              <a:rPr lang="ko-KR" altLang="en-US" dirty="0"/>
              <a:t>행동카드 사용 시 </a:t>
            </a:r>
            <a:r>
              <a:rPr lang="en-US" altLang="ko-KR" dirty="0"/>
              <a:t>AI</a:t>
            </a:r>
            <a:r>
              <a:rPr lang="ko-KR" altLang="en-US" dirty="0"/>
              <a:t>를 통해 시전할 위치와 대상을 자동으로 선택</a:t>
            </a:r>
            <a:br>
              <a:rPr lang="en-US" altLang="ko-KR" dirty="0"/>
            </a:br>
            <a:r>
              <a:rPr lang="en-US" altLang="ko-KR" dirty="0"/>
              <a:t>4. </a:t>
            </a:r>
            <a:r>
              <a:rPr lang="ko-KR" altLang="en-US" dirty="0"/>
              <a:t>결정된 사항을 애니메이션으로 출력</a:t>
            </a:r>
            <a:br>
              <a:rPr lang="en-US" altLang="ko-KR" dirty="0"/>
            </a:br>
            <a:r>
              <a:rPr lang="en-US" altLang="ko-KR" dirty="0"/>
              <a:t>5. </a:t>
            </a:r>
            <a:r>
              <a:rPr lang="ko-KR" altLang="en-US" dirty="0"/>
              <a:t>모든 캐릭터가 행동을 마치면 라운드 종료</a:t>
            </a:r>
            <a:br>
              <a:rPr lang="en-US" altLang="ko-KR" dirty="0"/>
            </a:br>
            <a:r>
              <a:rPr lang="en-US" altLang="ko-KR" dirty="0"/>
              <a:t>6. </a:t>
            </a:r>
            <a:r>
              <a:rPr lang="ko-KR" altLang="en-US" dirty="0"/>
              <a:t>전투가 끝날 때 까지 </a:t>
            </a:r>
            <a:r>
              <a:rPr lang="en-US" altLang="ko-KR" dirty="0"/>
              <a:t>1~5</a:t>
            </a:r>
            <a:r>
              <a:rPr lang="ko-KR" altLang="en-US" dirty="0"/>
              <a:t>를 반복</a:t>
            </a:r>
            <a:br>
              <a:rPr lang="en-US" altLang="ko-KR" dirty="0"/>
            </a:br>
            <a:r>
              <a:rPr lang="en-US" altLang="ko-KR" dirty="0"/>
              <a:t>7. </a:t>
            </a:r>
            <a:r>
              <a:rPr lang="ko-KR" altLang="en-US" dirty="0"/>
              <a:t>전투가 끝나면 보상 획득</a:t>
            </a:r>
            <a:endParaRPr lang="en-US" altLang="ko-KR" dirty="0"/>
          </a:p>
          <a:p>
            <a:pPr marL="203195" indent="0">
              <a:buNone/>
            </a:pPr>
            <a:endParaRPr lang="en-US" altLang="ko-KR" dirty="0"/>
          </a:p>
        </p:txBody>
      </p:sp>
      <p:pic>
        <p:nvPicPr>
          <p:cNvPr id="5" name="Picture 6" descr="엑스컴 키메라 스쿼드 이미지">
            <a:extLst>
              <a:ext uri="{FF2B5EF4-FFF2-40B4-BE49-F238E27FC236}">
                <a16:creationId xmlns:a16="http://schemas.microsoft.com/office/drawing/2014/main" id="{D8550F42-C302-C246-A756-AEB2D8F46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323" y="841972"/>
            <a:ext cx="4134677" cy="232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Slay the Spire 슬레이 더 스파이어 공략 - 버섯 통로">
            <a:extLst>
              <a:ext uri="{FF2B5EF4-FFF2-40B4-BE49-F238E27FC236}">
                <a16:creationId xmlns:a16="http://schemas.microsoft.com/office/drawing/2014/main" id="{F38A0940-BD47-8494-61D1-31A302EE1A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11" t="16473" r="34383" b="12408"/>
          <a:stretch/>
        </p:blipFill>
        <p:spPr bwMode="auto">
          <a:xfrm>
            <a:off x="8856641" y="3540661"/>
            <a:ext cx="1895525" cy="247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542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진행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마을 </a:t>
            </a:r>
            <a:r>
              <a:rPr lang="en-US" altLang="ko-KR" dirty="0"/>
              <a:t>– </a:t>
            </a:r>
            <a:r>
              <a:rPr lang="ko-KR" altLang="en-US" dirty="0"/>
              <a:t>각종 상호작용 제공</a:t>
            </a:r>
          </a:p>
          <a:p>
            <a:pPr lvl="1"/>
            <a:r>
              <a:rPr lang="ko-KR" altLang="en-US" dirty="0"/>
              <a:t>던전 </a:t>
            </a:r>
            <a:r>
              <a:rPr lang="en-US" altLang="ko-KR" dirty="0"/>
              <a:t>- </a:t>
            </a:r>
            <a:r>
              <a:rPr lang="ko-KR" altLang="en-US" dirty="0"/>
              <a:t>마을 밖으로 나가면 </a:t>
            </a:r>
            <a:r>
              <a:rPr lang="en-US" altLang="ko-KR" dirty="0"/>
              <a:t>UI</a:t>
            </a:r>
            <a:r>
              <a:rPr lang="ko-KR" altLang="en-US" dirty="0"/>
              <a:t>로 표시</a:t>
            </a:r>
            <a:endParaRPr lang="en-US" altLang="ko-KR" dirty="0"/>
          </a:p>
          <a:p>
            <a:pPr lvl="2"/>
            <a:r>
              <a:rPr lang="ko-KR" altLang="en-US" dirty="0"/>
              <a:t>스토리 던전 </a:t>
            </a:r>
            <a:r>
              <a:rPr lang="en-US" altLang="ko-KR" dirty="0"/>
              <a:t>– </a:t>
            </a:r>
            <a:r>
              <a:rPr lang="ko-KR" altLang="en-US" dirty="0"/>
              <a:t>튜토리얼</a:t>
            </a:r>
            <a:br>
              <a:rPr lang="en-US" altLang="ko-KR" dirty="0"/>
            </a:br>
            <a:r>
              <a:rPr lang="ko-KR" altLang="en-US" dirty="0"/>
              <a:t>멀티 던전</a:t>
            </a:r>
            <a:br>
              <a:rPr lang="en-US" altLang="ko-KR" dirty="0"/>
            </a:br>
            <a:r>
              <a:rPr lang="ko-KR" altLang="en-US" dirty="0" err="1"/>
              <a:t>로그라이트</a:t>
            </a:r>
            <a:r>
              <a:rPr lang="ko-KR" altLang="en-US" dirty="0"/>
              <a:t> 던전 </a:t>
            </a:r>
            <a:r>
              <a:rPr lang="en-US" altLang="ko-KR" dirty="0"/>
              <a:t>– </a:t>
            </a:r>
            <a:r>
              <a:rPr lang="ko-KR" altLang="en-US" dirty="0"/>
              <a:t>메인 컨텐츠</a:t>
            </a:r>
            <a:endParaRPr lang="en-US" altLang="ko-KR" dirty="0"/>
          </a:p>
          <a:p>
            <a:pPr lvl="1"/>
            <a:r>
              <a:rPr lang="ko-KR" altLang="en-US" dirty="0"/>
              <a:t>파티 관리</a:t>
            </a:r>
            <a:endParaRPr lang="en-US" altLang="ko-KR" dirty="0"/>
          </a:p>
          <a:p>
            <a:pPr lvl="2"/>
            <a:r>
              <a:rPr lang="ko-KR" altLang="en-US" dirty="0"/>
              <a:t>편성</a:t>
            </a:r>
            <a:br>
              <a:rPr lang="en-US" altLang="ko-KR" dirty="0"/>
            </a:br>
            <a:r>
              <a:rPr lang="ko-KR" altLang="en-US" dirty="0"/>
              <a:t>카운터 카드 제작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마을에서의 카메라는 지형자동시점으로 플레이어가 조작 불가능하다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50" name="Picture 2" descr="방주와 시계탑의 수수께끼, 크로노아크 : 네이버 포스트">
            <a:extLst>
              <a:ext uri="{FF2B5EF4-FFF2-40B4-BE49-F238E27FC236}">
                <a16:creationId xmlns:a16="http://schemas.microsoft.com/office/drawing/2014/main" id="{C944813A-1BFE-496F-7C87-93F433687F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2" r="14515" b="12939"/>
          <a:stretch/>
        </p:blipFill>
        <p:spPr bwMode="auto">
          <a:xfrm>
            <a:off x="7894177" y="1123951"/>
            <a:ext cx="3509837" cy="242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실외이(가) 표시된 사진&#10;&#10;자동 생성된 설명">
            <a:extLst>
              <a:ext uri="{FF2B5EF4-FFF2-40B4-BE49-F238E27FC236}">
                <a16:creationId xmlns:a16="http://schemas.microsoft.com/office/drawing/2014/main" id="{471BA088-5484-6D7A-3125-96354029D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928" y="3983878"/>
            <a:ext cx="3483087" cy="195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19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8B5858-8B19-DA44-D930-CD9D83689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조작법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5A7ED8D-6D61-BB0D-5C80-1582B55CCB5A}"/>
              </a:ext>
            </a:extLst>
          </p:cNvPr>
          <p:cNvGrpSpPr/>
          <p:nvPr/>
        </p:nvGrpSpPr>
        <p:grpSpPr>
          <a:xfrm>
            <a:off x="960000" y="1840870"/>
            <a:ext cx="7837569" cy="4063545"/>
            <a:chOff x="955449" y="1403127"/>
            <a:chExt cx="9134896" cy="473617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FCBF2347-12EB-6274-0BFE-2BFEBF77C5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1654" y="2255915"/>
              <a:ext cx="7988691" cy="3340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6746499-6578-FA92-FD44-240196BBC819}"/>
                </a:ext>
              </a:extLst>
            </p:cNvPr>
            <p:cNvGrpSpPr/>
            <p:nvPr/>
          </p:nvGrpSpPr>
          <p:grpSpPr>
            <a:xfrm>
              <a:off x="3195961" y="1407739"/>
              <a:ext cx="870012" cy="1021425"/>
              <a:chOff x="3195961" y="1407739"/>
              <a:chExt cx="870012" cy="1021425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8FE22B5E-7E89-5DB2-F04C-F3E9A7624287}"/>
                  </a:ext>
                </a:extLst>
              </p:cNvPr>
              <p:cNvCxnSpPr>
                <a:cxnSpLocks/>
                <a:endCxn id="8" idx="2"/>
              </p:cNvCxnSpPr>
              <p:nvPr/>
            </p:nvCxnSpPr>
            <p:spPr>
              <a:xfrm flipV="1">
                <a:off x="3630967" y="1950654"/>
                <a:ext cx="0" cy="478510"/>
              </a:xfrm>
              <a:prstGeom prst="line">
                <a:avLst/>
              </a:prstGeom>
              <a:ln w="38100">
                <a:solidFill>
                  <a:srgbClr val="8E0FF8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1AEDB30-4256-E40E-2EF5-46B5FA92DF32}"/>
                  </a:ext>
                </a:extLst>
              </p:cNvPr>
              <p:cNvSpPr/>
              <p:nvPr/>
            </p:nvSpPr>
            <p:spPr>
              <a:xfrm>
                <a:off x="3195961" y="1407739"/>
                <a:ext cx="870012" cy="542915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8E0FF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배속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B391CCF-63BD-C314-8249-8205AA389CBE}"/>
                </a:ext>
              </a:extLst>
            </p:cNvPr>
            <p:cNvGrpSpPr/>
            <p:nvPr/>
          </p:nvGrpSpPr>
          <p:grpSpPr>
            <a:xfrm>
              <a:off x="7049496" y="1416975"/>
              <a:ext cx="1133918" cy="1501716"/>
              <a:chOff x="3064008" y="1407739"/>
              <a:chExt cx="1133918" cy="1501716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86D48952-D282-A130-F5E2-439F28C99C84}"/>
                  </a:ext>
                </a:extLst>
              </p:cNvPr>
              <p:cNvCxnSpPr>
                <a:cxnSpLocks/>
                <a:endCxn id="15" idx="2"/>
              </p:cNvCxnSpPr>
              <p:nvPr/>
            </p:nvCxnSpPr>
            <p:spPr>
              <a:xfrm flipV="1">
                <a:off x="3630967" y="1950654"/>
                <a:ext cx="0" cy="958801"/>
              </a:xfrm>
              <a:prstGeom prst="line">
                <a:avLst/>
              </a:prstGeom>
              <a:ln w="38100">
                <a:solidFill>
                  <a:srgbClr val="1DF94C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D8C3A173-5597-A7C3-CB6C-E957ADB4E391}"/>
                  </a:ext>
                </a:extLst>
              </p:cNvPr>
              <p:cNvSpPr/>
              <p:nvPr/>
            </p:nvSpPr>
            <p:spPr>
              <a:xfrm>
                <a:off x="3064008" y="1407739"/>
                <a:ext cx="1133918" cy="542915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1DF9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tx2">
                        <a:lumMod val="10000"/>
                      </a:schemeClr>
                    </a:solidFill>
                  </a:rPr>
                  <a:t>카드 사용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80F9648D-F875-6AE9-DE58-769CF6216461}"/>
                </a:ext>
              </a:extLst>
            </p:cNvPr>
            <p:cNvGrpSpPr/>
            <p:nvPr/>
          </p:nvGrpSpPr>
          <p:grpSpPr>
            <a:xfrm>
              <a:off x="4232406" y="1403127"/>
              <a:ext cx="1641922" cy="2016637"/>
              <a:chOff x="2884640" y="1407739"/>
              <a:chExt cx="1492655" cy="2016637"/>
            </a:xfrm>
          </p:grpSpPr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B21D4F2E-CD68-36D4-CFB6-A5B02C50C710}"/>
                  </a:ext>
                </a:extLst>
              </p:cNvPr>
              <p:cNvCxnSpPr>
                <a:cxnSpLocks/>
                <a:endCxn id="20" idx="2"/>
              </p:cNvCxnSpPr>
              <p:nvPr/>
            </p:nvCxnSpPr>
            <p:spPr>
              <a:xfrm flipV="1">
                <a:off x="3630967" y="1950654"/>
                <a:ext cx="1" cy="147372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0E89839-9FCF-BD78-E87F-A3704662FB90}"/>
                  </a:ext>
                </a:extLst>
              </p:cNvPr>
              <p:cNvSpPr/>
              <p:nvPr/>
            </p:nvSpPr>
            <p:spPr>
              <a:xfrm>
                <a:off x="2884640" y="1407739"/>
                <a:ext cx="1492655" cy="542915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tx2">
                        <a:lumMod val="10000"/>
                      </a:schemeClr>
                    </a:solidFill>
                  </a:rPr>
                  <a:t>카운터 카드 사용</a:t>
                </a: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381B16C-4D4A-9F55-1CF9-1910C21D2652}"/>
                </a:ext>
              </a:extLst>
            </p:cNvPr>
            <p:cNvGrpSpPr/>
            <p:nvPr/>
          </p:nvGrpSpPr>
          <p:grpSpPr>
            <a:xfrm>
              <a:off x="955449" y="3415435"/>
              <a:ext cx="1344406" cy="542915"/>
              <a:chOff x="3195961" y="1407739"/>
              <a:chExt cx="1344406" cy="542915"/>
            </a:xfrm>
          </p:grpSpPr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B8D78310-E5EE-42D1-F097-C6D550FA0228}"/>
                  </a:ext>
                </a:extLst>
              </p:cNvPr>
              <p:cNvCxnSpPr>
                <a:cxnSpLocks/>
                <a:endCxn id="25" idx="3"/>
              </p:cNvCxnSpPr>
              <p:nvPr/>
            </p:nvCxnSpPr>
            <p:spPr>
              <a:xfrm flipH="1">
                <a:off x="4065973" y="1679196"/>
                <a:ext cx="474394" cy="1"/>
              </a:xfrm>
              <a:prstGeom prst="line">
                <a:avLst/>
              </a:prstGeom>
              <a:ln w="38100">
                <a:solidFill>
                  <a:srgbClr val="0025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170B326-7775-0B4E-D07B-0D67364B3150}"/>
                  </a:ext>
                </a:extLst>
              </p:cNvPr>
              <p:cNvSpPr/>
              <p:nvPr/>
            </p:nvSpPr>
            <p:spPr>
              <a:xfrm>
                <a:off x="3195961" y="1407739"/>
                <a:ext cx="870012" cy="542915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25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캐릭터 태그</a:t>
                </a: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FDBF3DF-8D77-A632-0ACB-D0CB42EAF4FC}"/>
                </a:ext>
              </a:extLst>
            </p:cNvPr>
            <p:cNvGrpSpPr/>
            <p:nvPr/>
          </p:nvGrpSpPr>
          <p:grpSpPr>
            <a:xfrm>
              <a:off x="4656923" y="5449455"/>
              <a:ext cx="3304822" cy="689842"/>
              <a:chOff x="1978556" y="1260812"/>
              <a:chExt cx="3304822" cy="689842"/>
            </a:xfrm>
          </p:grpSpPr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2FAF9A61-B897-CED8-6676-B7DE833EC215}"/>
                  </a:ext>
                </a:extLst>
              </p:cNvPr>
              <p:cNvCxnSpPr>
                <a:cxnSpLocks/>
                <a:endCxn id="30" idx="0"/>
              </p:cNvCxnSpPr>
              <p:nvPr/>
            </p:nvCxnSpPr>
            <p:spPr>
              <a:xfrm>
                <a:off x="3630967" y="1260812"/>
                <a:ext cx="0" cy="146927"/>
              </a:xfrm>
              <a:prstGeom prst="line">
                <a:avLst/>
              </a:prstGeom>
              <a:ln w="38100">
                <a:solidFill>
                  <a:srgbClr val="FE1EF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8091F1F-116D-82DB-5354-0F573051416C}"/>
                  </a:ext>
                </a:extLst>
              </p:cNvPr>
              <p:cNvSpPr/>
              <p:nvPr/>
            </p:nvSpPr>
            <p:spPr>
              <a:xfrm>
                <a:off x="1978556" y="1407739"/>
                <a:ext cx="3304822" cy="542915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FE1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선택</a:t>
                </a:r>
                <a:r>
                  <a:rPr lang="en-US" altLang="ko-KR" sz="12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, </a:t>
                </a:r>
                <a:r>
                  <a:rPr lang="ko-KR" altLang="en-US" sz="12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확인</a:t>
                </a:r>
                <a:r>
                  <a:rPr lang="en-US" altLang="ko-KR" sz="12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, </a:t>
                </a:r>
                <a:r>
                  <a:rPr lang="ko-KR" altLang="en-US" sz="1200" b="1" dirty="0" err="1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스킵</a:t>
                </a:r>
                <a:endParaRPr lang="ko-KR" altLang="en-US" sz="1200" b="1" dirty="0">
                  <a:solidFill>
                    <a:schemeClr val="tx2">
                      <a:lumMod val="10000"/>
                    </a:schemeClr>
                  </a:solidFill>
                  <a:latin typeface="Cambria" panose="02040503050406030204" pitchFamily="18" charset="0"/>
                </a:endParaRPr>
              </a:p>
            </p:txBody>
          </p:sp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F3D1D56C-624B-59AA-7CC4-8C95D7D3B6C6}"/>
              </a:ext>
            </a:extLst>
          </p:cNvPr>
          <p:cNvGrpSpPr/>
          <p:nvPr/>
        </p:nvGrpSpPr>
        <p:grpSpPr>
          <a:xfrm>
            <a:off x="8772300" y="1852751"/>
            <a:ext cx="2827512" cy="3857767"/>
            <a:chOff x="8772300" y="1852751"/>
            <a:chExt cx="2827512" cy="3857767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B3C9BBB6-1506-5883-0225-904E5FD569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4537" y="3567393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52D6D212-7C4A-A4E9-27D8-301A84416FB9}"/>
                </a:ext>
              </a:extLst>
            </p:cNvPr>
            <p:cNvGrpSpPr/>
            <p:nvPr/>
          </p:nvGrpSpPr>
          <p:grpSpPr>
            <a:xfrm>
              <a:off x="9730723" y="1852751"/>
              <a:ext cx="972880" cy="2340558"/>
              <a:chOff x="9730723" y="1852751"/>
              <a:chExt cx="972880" cy="2340558"/>
            </a:xfrm>
          </p:grpSpPr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880DB894-DCB1-0046-CA44-6CA693B03656}"/>
                  </a:ext>
                </a:extLst>
              </p:cNvPr>
              <p:cNvCxnSpPr>
                <a:cxnSpLocks/>
                <a:endCxn id="36" idx="2"/>
              </p:cNvCxnSpPr>
              <p:nvPr/>
            </p:nvCxnSpPr>
            <p:spPr>
              <a:xfrm flipV="1">
                <a:off x="10217163" y="2318562"/>
                <a:ext cx="0" cy="1874747"/>
              </a:xfrm>
              <a:prstGeom prst="line">
                <a:avLst/>
              </a:prstGeom>
              <a:ln w="38100">
                <a:solidFill>
                  <a:srgbClr val="892C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F8C08B5-A58B-4CAD-351E-A0FE03DD94C0}"/>
                  </a:ext>
                </a:extLst>
              </p:cNvPr>
              <p:cNvSpPr/>
              <p:nvPr/>
            </p:nvSpPr>
            <p:spPr>
              <a:xfrm>
                <a:off x="9730723" y="1852751"/>
                <a:ext cx="972880" cy="465811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892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tx2">
                        <a:lumMod val="10000"/>
                      </a:schemeClr>
                    </a:solidFill>
                  </a:rPr>
                  <a:t>줌 인 아웃</a:t>
                </a: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F490D404-F7E3-B7D6-772F-E7993104CF00}"/>
                </a:ext>
              </a:extLst>
            </p:cNvPr>
            <p:cNvGrpSpPr/>
            <p:nvPr/>
          </p:nvGrpSpPr>
          <p:grpSpPr>
            <a:xfrm>
              <a:off x="8772300" y="2573377"/>
              <a:ext cx="1176480" cy="1714643"/>
              <a:chOff x="8772300" y="2573377"/>
              <a:chExt cx="1176480" cy="1714643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C257FD35-3201-66E6-9E03-D0E9EF2BAF58}"/>
                  </a:ext>
                </a:extLst>
              </p:cNvPr>
              <p:cNvSpPr/>
              <p:nvPr/>
            </p:nvSpPr>
            <p:spPr>
              <a:xfrm>
                <a:off x="8772300" y="2573377"/>
                <a:ext cx="1176480" cy="465811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FF75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tx2">
                        <a:lumMod val="10000"/>
                      </a:schemeClr>
                    </a:solidFill>
                  </a:rPr>
                  <a:t>카드 사용 및 각종 </a:t>
                </a:r>
                <a:r>
                  <a:rPr lang="ko-KR" altLang="en-US" sz="1200" b="1" dirty="0" err="1">
                    <a:solidFill>
                      <a:schemeClr val="tx2">
                        <a:lumMod val="10000"/>
                      </a:schemeClr>
                    </a:solidFill>
                  </a:rPr>
                  <a:t>피킹</a:t>
                </a:r>
                <a:endParaRPr lang="ko-KR" altLang="en-US" sz="1200" b="1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  <p:cxnSp>
            <p:nvCxnSpPr>
              <p:cNvPr id="40" name="연결선: 꺾임 39">
                <a:extLst>
                  <a:ext uri="{FF2B5EF4-FFF2-40B4-BE49-F238E27FC236}">
                    <a16:creationId xmlns:a16="http://schemas.microsoft.com/office/drawing/2014/main" id="{6C2948A7-D7F5-F2B2-089B-5F92759AEBB2}"/>
                  </a:ext>
                </a:extLst>
              </p:cNvPr>
              <p:cNvCxnSpPr>
                <a:cxnSpLocks/>
                <a:stCxn id="38" idx="2"/>
              </p:cNvCxnSpPr>
              <p:nvPr/>
            </p:nvCxnSpPr>
            <p:spPr>
              <a:xfrm rot="16200000" flipH="1">
                <a:off x="9017610" y="3382118"/>
                <a:ext cx="1248832" cy="562972"/>
              </a:xfrm>
              <a:prstGeom prst="bentConnector3">
                <a:avLst>
                  <a:gd name="adj1" fmla="val 102512"/>
                </a:avLst>
              </a:prstGeom>
              <a:ln w="38100">
                <a:solidFill>
                  <a:srgbClr val="FF75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AAC75D22-E86D-0BD5-993F-4AFC6C7972E1}"/>
                </a:ext>
              </a:extLst>
            </p:cNvPr>
            <p:cNvGrpSpPr/>
            <p:nvPr/>
          </p:nvGrpSpPr>
          <p:grpSpPr>
            <a:xfrm>
              <a:off x="10485547" y="2572546"/>
              <a:ext cx="1114265" cy="1714641"/>
              <a:chOff x="10485547" y="2572546"/>
              <a:chExt cx="1114265" cy="1714641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ED3AD17-A36C-42ED-5EF3-2B06E3E81CB6}"/>
                  </a:ext>
                </a:extLst>
              </p:cNvPr>
              <p:cNvSpPr/>
              <p:nvPr/>
            </p:nvSpPr>
            <p:spPr>
              <a:xfrm>
                <a:off x="10626932" y="2572546"/>
                <a:ext cx="972880" cy="465811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E88B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tx2">
                        <a:lumMod val="10000"/>
                      </a:schemeClr>
                    </a:solidFill>
                  </a:rPr>
                  <a:t>카메라 회전</a:t>
                </a:r>
              </a:p>
            </p:txBody>
          </p:sp>
          <p:cxnSp>
            <p:nvCxnSpPr>
              <p:cNvPr id="48" name="연결선: 꺾임 47">
                <a:extLst>
                  <a:ext uri="{FF2B5EF4-FFF2-40B4-BE49-F238E27FC236}">
                    <a16:creationId xmlns:a16="http://schemas.microsoft.com/office/drawing/2014/main" id="{D8D6EAB6-698D-653B-9A28-9C41E163741E}"/>
                  </a:ext>
                </a:extLst>
              </p:cNvPr>
              <p:cNvCxnSpPr>
                <a:cxnSpLocks/>
                <a:stCxn id="37" idx="2"/>
              </p:cNvCxnSpPr>
              <p:nvPr/>
            </p:nvCxnSpPr>
            <p:spPr>
              <a:xfrm rot="5400000">
                <a:off x="10175044" y="3348859"/>
                <a:ext cx="1248831" cy="627826"/>
              </a:xfrm>
              <a:prstGeom prst="bentConnector3">
                <a:avLst>
                  <a:gd name="adj1" fmla="val 99553"/>
                </a:avLst>
              </a:prstGeom>
              <a:ln w="38100">
                <a:solidFill>
                  <a:srgbClr val="E88B5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78309436"/>
      </p:ext>
    </p:extLst>
  </p:cSld>
  <p:clrMapOvr>
    <a:masterClrMapping/>
  </p:clrMapOvr>
</p:sld>
</file>

<file path=ppt/theme/theme1.xml><?xml version="1.0" encoding="utf-8"?>
<a:theme xmlns:a="http://schemas.openxmlformats.org/drawingml/2006/main" name="Analyzing Historical Texts by Slidesgo">
  <a:themeElements>
    <a:clrScheme name="Simple Light">
      <a:dk1>
        <a:srgbClr val="635445"/>
      </a:dk1>
      <a:lt1>
        <a:srgbClr val="D7BD8E"/>
      </a:lt1>
      <a:dk2>
        <a:srgbClr val="E6E0CD"/>
      </a:dk2>
      <a:lt2>
        <a:srgbClr val="E5D7B4"/>
      </a:lt2>
      <a:accent1>
        <a:srgbClr val="988279"/>
      </a:accent1>
      <a:accent2>
        <a:srgbClr val="D4B67F"/>
      </a:accent2>
      <a:accent3>
        <a:srgbClr val="9C5656"/>
      </a:accent3>
      <a:accent4>
        <a:srgbClr val="78909C"/>
      </a:accent4>
      <a:accent5>
        <a:srgbClr val="6A9986"/>
      </a:accent5>
      <a:accent6>
        <a:srgbClr val="52443D"/>
      </a:accent6>
      <a:hlink>
        <a:srgbClr val="63544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Analyzing Historical Texts _ by Slidesgo</Template>
  <TotalTime>630</TotalTime>
  <Words>509</Words>
  <Application>Microsoft Office PowerPoint</Application>
  <PresentationFormat>와이드스크린</PresentationFormat>
  <Paragraphs>107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15</vt:i4>
      </vt:variant>
    </vt:vector>
  </HeadingPairs>
  <TitlesOfParts>
    <vt:vector size="26" baseType="lpstr">
      <vt:lpstr>Proxima Nova</vt:lpstr>
      <vt:lpstr>맑은 고딕</vt:lpstr>
      <vt:lpstr>Arial</vt:lpstr>
      <vt:lpstr>Cambria</vt:lpstr>
      <vt:lpstr>Lato</vt:lpstr>
      <vt:lpstr>Merriweather</vt:lpstr>
      <vt:lpstr>Merriweather Black</vt:lpstr>
      <vt:lpstr>PT Sans</vt:lpstr>
      <vt:lpstr>Roboto Condensed Light</vt:lpstr>
      <vt:lpstr>Analyzing Historical Texts by Slidesgo</vt:lpstr>
      <vt:lpstr>Slidesgo Final Pages</vt:lpstr>
      <vt:lpstr>Enemy Slasher</vt:lpstr>
      <vt:lpstr>목차</vt:lpstr>
      <vt:lpstr>환경 분석 / 연구 목적</vt:lpstr>
      <vt:lpstr>기술 / 중점 연구분야</vt:lpstr>
      <vt:lpstr>게임소개 및 특징</vt:lpstr>
      <vt:lpstr>게임 진행</vt:lpstr>
      <vt:lpstr>게임 진행</vt:lpstr>
      <vt:lpstr>게임 진행</vt:lpstr>
      <vt:lpstr>조작법</vt:lpstr>
      <vt:lpstr>타 게임과의 비교</vt:lpstr>
      <vt:lpstr>타 게임과의 비교</vt:lpstr>
      <vt:lpstr>개발 환경</vt:lpstr>
      <vt:lpstr>역할분담</vt:lpstr>
      <vt:lpstr>개인별 준비 현황</vt:lpstr>
      <vt:lpstr>일정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제안서</dc:title>
  <dc:creator>류 연우</dc:creator>
  <cp:lastModifiedBy>박기정(2018180017)</cp:lastModifiedBy>
  <cp:revision>100</cp:revision>
  <dcterms:created xsi:type="dcterms:W3CDTF">2022-11-22T08:49:23Z</dcterms:created>
  <dcterms:modified xsi:type="dcterms:W3CDTF">2022-11-30T02:03:49Z</dcterms:modified>
</cp:coreProperties>
</file>